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2024Fall\Undergraduate%20Discourse\assessment.csv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D:\2024Fall\Undergraduate%20Discourse\assessment.csv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assessment!$C$2:$C$2515</cx:f>
        <cx:lvl ptCount="2514" formatCode="G/通用格式">
          <cx:pt idx="0">446.09134353178098</cx:pt>
          <cx:pt idx="1">443.24803488843799</cx:pt>
          <cx:pt idx="2">443.06595438963399</cx:pt>
          <cx:pt idx="3">435.84918296770098</cx:pt>
          <cx:pt idx="4">435.74420985318</cx:pt>
          <cx:pt idx="5">435.74420985318</cx:pt>
          <cx:pt idx="6">433.10391473236501</cx:pt>
          <cx:pt idx="7">431.05021384706299</cx:pt>
          <cx:pt idx="8">430.89399606149902</cx:pt>
          <cx:pt idx="9">429.56503218962303</cx:pt>
          <cx:pt idx="10">429.402355970548</cx:pt>
          <cx:pt idx="11">429.402355970548</cx:pt>
          <cx:pt idx="12">429.402355970548</cx:pt>
          <cx:pt idx="13">429.402355970548</cx:pt>
          <cx:pt idx="14">429.402355970548</cx:pt>
          <cx:pt idx="15">429.402355970548</cx:pt>
          <cx:pt idx="16">429.402355970548</cx:pt>
          <cx:pt idx="17">429.402355970548</cx:pt>
          <cx:pt idx="18">429.402355970548</cx:pt>
          <cx:pt idx="19">429.402355970548</cx:pt>
          <cx:pt idx="20">429.402355970548</cx:pt>
          <cx:pt idx="21">429.402355970548</cx:pt>
          <cx:pt idx="22">429.402355970548</cx:pt>
          <cx:pt idx="23">429.402355970548</cx:pt>
          <cx:pt idx="24">429.402355970548</cx:pt>
          <cx:pt idx="25">429.402355970548</cx:pt>
          <cx:pt idx="26">429.402355970548</cx:pt>
          <cx:pt idx="27">429.402355970548</cx:pt>
          <cx:pt idx="28">429.402355970548</cx:pt>
          <cx:pt idx="29">429.402355970548</cx:pt>
          <cx:pt idx="30">428.32411100490901</cx:pt>
          <cx:pt idx="31">426.88331468543902</cx:pt>
          <cx:pt idx="32">426.858777035363</cx:pt>
          <cx:pt idx="33">426.61047481562201</cx:pt>
          <cx:pt idx="34">426.54868694038998</cx:pt>
          <cx:pt idx="35">425.63318233354499</cx:pt>
          <cx:pt idx="36">424.14011950924902</cx:pt>
          <cx:pt idx="37">423.988270548088</cx:pt>
          <cx:pt idx="38">422.916413231717</cx:pt>
          <cx:pt idx="39">421.49677612323399</cx:pt>
          <cx:pt idx="40">421.465166715338</cx:pt>
          <cx:pt idx="41">419.810125779175</cx:pt>
          <cx:pt idx="42">419.65292314280703</cx:pt>
          <cx:pt idx="43">418.99942102703</cx:pt>
          <cx:pt idx="44">418.21606027949503</cx:pt>
          <cx:pt idx="45">418.21606027949503</cx:pt>
          <cx:pt idx="46">418.21606027949503</cx:pt>
          <cx:pt idx="47">416.084907639314</cx:pt>
          <cx:pt idx="48">415.30558061437</cx:pt>
          <cx:pt idx="49">414.983377661818</cx:pt>
          <cx:pt idx="50">414.79215623503302</cx:pt>
          <cx:pt idx="51">414.72910937476502</cx:pt>
          <cx:pt idx="52">414.640096463242</cx:pt>
          <cx:pt idx="53">412.35240564566601</cx:pt>
          <cx:pt idx="54">412.33525383699998</cx:pt>
          <cx:pt idx="55">411.08108495211599</cx:pt>
          <cx:pt idx="56">410.83305053261802</cx:pt>
          <cx:pt idx="57">410.83305053261802</cx:pt>
          <cx:pt idx="58">410.83305053261802</cx:pt>
          <cx:pt idx="59">407.511259990204</cx:pt>
          <cx:pt idx="60">407.25787705188998</cx:pt>
          <cx:pt idx="61">403.29594447433499</cx:pt>
          <cx:pt idx="62">393.97784187867899</cx:pt>
          <cx:pt idx="63">393.97784187867899</cx:pt>
          <cx:pt idx="64">391.14128095476201</cx:pt>
          <cx:pt idx="65">391.14128095476201</cx:pt>
          <cx:pt idx="66">391.14128095476201</cx:pt>
          <cx:pt idx="67">391.14128095476201</cx:pt>
          <cx:pt idx="68">391.012603342462</cx:pt>
          <cx:pt idx="69">391.012603342462</cx:pt>
          <cx:pt idx="70">391.012603342462</cx:pt>
          <cx:pt idx="71">391.012603342462</cx:pt>
          <cx:pt idx="72">391.012603342462</cx:pt>
          <cx:pt idx="73">391.012603342462</cx:pt>
          <cx:pt idx="74">373.33396876274998</cx:pt>
          <cx:pt idx="75">369.12023035444003</cx:pt>
          <cx:pt idx="76">365.45912375035198</cx:pt>
          <cx:pt idx="77">365.45912375035198</cx:pt>
          <cx:pt idx="78">360.01090768990701</cx:pt>
          <cx:pt idx="79">358.30931813492799</cx:pt>
          <cx:pt idx="80">354.50714276844502</cx:pt>
          <cx:pt idx="81">342.71156531179201</cx:pt>
          <cx:pt idx="82">336.20002574685901</cx:pt>
          <cx:pt idx="83">333.54719091222898</cx:pt>
          <cx:pt idx="84">331.71950992451298</cx:pt>
          <cx:pt idx="85">331.71950992451298</cx:pt>
          <cx:pt idx="86">316.29110270628001</cx:pt>
          <cx:pt idx="87">315.495527931732</cx:pt>
          <cx:pt idx="88">313.57203028101901</cx:pt>
          <cx:pt idx="89">301.67576885683502</cx:pt>
          <cx:pt idx="90">298.414684104662</cx:pt>
          <cx:pt idx="91">298.26329888266298</cx:pt>
          <cx:pt idx="92">297.39119651680898</cx:pt>
          <cx:pt idx="93">297.39119651680898</cx:pt>
          <cx:pt idx="94">297.39119651680898</cx:pt>
          <cx:pt idx="95">297.39119651680898</cx:pt>
          <cx:pt idx="96">297.39119651680898</cx:pt>
          <cx:pt idx="97">297.39119651680898</cx:pt>
          <cx:pt idx="98">294.188198783399</cx:pt>
          <cx:pt idx="99">292.84490859424301</cx:pt>
          <cx:pt idx="100">288.42804026715203</cx:pt>
          <cx:pt idx="101">288.42804026715203</cx:pt>
          <cx:pt idx="102">288.42804026715203</cx:pt>
          <cx:pt idx="103">288.42804026715203</cx:pt>
          <cx:pt idx="104">288.42804026715203</cx:pt>
          <cx:pt idx="105">288.42804026715203</cx:pt>
          <cx:pt idx="106">288.42804026715203</cx:pt>
          <cx:pt idx="107">288.42804026715203</cx:pt>
          <cx:pt idx="108">288.42804026715203</cx:pt>
          <cx:pt idx="109">288.42804026715203</cx:pt>
          <cx:pt idx="110">288.42804026715203</cx:pt>
          <cx:pt idx="111">288.42804026715203</cx:pt>
          <cx:pt idx="112">288.42804026715203</cx:pt>
          <cx:pt idx="113">288.42804026715203</cx:pt>
          <cx:pt idx="114">288.42804026715203</cx:pt>
          <cx:pt idx="115">288.42804026715203</cx:pt>
          <cx:pt idx="116">288.42804026715203</cx:pt>
          <cx:pt idx="117">288.42804026715203</cx:pt>
          <cx:pt idx="118">285.45703489882402</cx:pt>
          <cx:pt idx="119">285.45703489882402</cx:pt>
          <cx:pt idx="120">285.45703489882402</cx:pt>
          <cx:pt idx="121">279.57735740531302</cx:pt>
          <cx:pt idx="122">276.794752475255</cx:pt>
          <cx:pt idx="123">276.794752475255</cx:pt>
          <cx:pt idx="124">276.794752475255</cx:pt>
          <cx:pt idx="125">276.794752475255</cx:pt>
          <cx:pt idx="126">276.794752475255</cx:pt>
          <cx:pt idx="127">276.794752475255</cx:pt>
          <cx:pt idx="128">276.794752475255</cx:pt>
          <cx:pt idx="129">276.794752475255</cx:pt>
          <cx:pt idx="130">276.301577597544</cx:pt>
          <cx:pt idx="131">267.57645721110799</cx:pt>
          <cx:pt idx="132">261.95932063130698</cx:pt>
          <cx:pt idx="133">261.95932063130698</cx:pt>
          <cx:pt idx="134">261.95932063130698</cx:pt>
          <cx:pt idx="135">261.95932063130698</cx:pt>
          <cx:pt idx="136">261.95932063130698</cx:pt>
          <cx:pt idx="137">259.58175261852699</cx:pt>
          <cx:pt idx="138">259.58175261852699</cx:pt>
          <cx:pt idx="139">257.62860540514498</cx:pt>
          <cx:pt idx="140">257.62860540514498</cx:pt>
          <cx:pt idx="141">257.62860540514498</cx:pt>
          <cx:pt idx="142">257.62860540514498</cx:pt>
          <cx:pt idx="143">257.62860540514498</cx:pt>
          <cx:pt idx="144">257.62860540514498</cx:pt>
          <cx:pt idx="145">257.62860540514498</cx:pt>
          <cx:pt idx="146">257.62860540514498</cx:pt>
          <cx:pt idx="147">257.62860540514498</cx:pt>
          <cx:pt idx="148">257.62860540514498</cx:pt>
          <cx:pt idx="149">257.62860540514498</cx:pt>
          <cx:pt idx="150">254.753020231759</cx:pt>
          <cx:pt idx="151">251.119067040179</cx:pt>
          <cx:pt idx="152">251.119067040179</cx:pt>
          <cx:pt idx="153">251.119067040179</cx:pt>
          <cx:pt idx="154">251.119067040179</cx:pt>
          <cx:pt idx="155">251.119067040179</cx:pt>
          <cx:pt idx="156">251.119067040179</cx:pt>
          <cx:pt idx="157">250.99490279994001</cx:pt>
          <cx:pt idx="158">247.83517819736699</cx:pt>
          <cx:pt idx="159">245.536065720495</cx:pt>
          <cx:pt idx="160">245.225355815999</cx:pt>
          <cx:pt idx="161">244.75572586347599</cx:pt>
          <cx:pt idx="162">243.98744707505799</cx:pt>
          <cx:pt idx="163">239.859576550881</cx:pt>
          <cx:pt idx="164">237.22606528630001</cx:pt>
          <cx:pt idx="165">231.72890363631899</cx:pt>
          <cx:pt idx="166">230.10618390853099</cx:pt>
          <cx:pt idx="167">230.10618390853099</cx:pt>
          <cx:pt idx="168">230.10618390853099</cx:pt>
          <cx:pt idx="169">230.10618390853099</cx:pt>
          <cx:pt idx="170">230.10618390853099</cx:pt>
          <cx:pt idx="171">230.10618390853099</cx:pt>
          <cx:pt idx="172">230.10618390853099</cx:pt>
          <cx:pt idx="173">230.10618390853099</cx:pt>
          <cx:pt idx="174">229.40090197506001</cx:pt>
          <cx:pt idx="175">229.27434100983101</cx:pt>
          <cx:pt idx="176">228.857065886854</cx:pt>
          <cx:pt idx="177">228.480316053118</cx:pt>
          <cx:pt idx="178">228.480316053118</cx:pt>
          <cx:pt idx="179">228.480316053118</cx:pt>
          <cx:pt idx="180">228.480316053118</cx:pt>
          <cx:pt idx="181">228.388868809179</cx:pt>
          <cx:pt idx="182">228.32421361866099</cx:pt>
          <cx:pt idx="183">228.059095332411</cx:pt>
          <cx:pt idx="184">228.059095332411</cx:pt>
          <cx:pt idx="185">228.059095332411</cx:pt>
          <cx:pt idx="186">228.059095332411</cx:pt>
          <cx:pt idx="187">225.97179652819</cx:pt>
          <cx:pt idx="188">224.92802422200401</cx:pt>
          <cx:pt idx="189">224.57236606214701</cx:pt>
          <cx:pt idx="190">224.49056188407101</cx:pt>
          <cx:pt idx="191">224.41368068918501</cx:pt>
          <cx:pt idx="192">224.16071979774799</cx:pt>
          <cx:pt idx="193">223.86093225548601</cx:pt>
          <cx:pt idx="194">223.73568081408899</cx:pt>
          <cx:pt idx="195">223.73568081408899</cx:pt>
          <cx:pt idx="196">223.55539179742601</cx:pt>
          <cx:pt idx="197">223.19284233900601</cx:pt>
          <cx:pt idx="198">222.87000317829401</cx:pt>
          <cx:pt idx="199">222.87000317829401</cx:pt>
          <cx:pt idx="200">222.87000317829401</cx:pt>
          <cx:pt idx="201">222.87000317829401</cx:pt>
          <cx:pt idx="202">222.87000317829401</cx:pt>
          <cx:pt idx="203">222.87000317829401</cx:pt>
          <cx:pt idx="204">222.87000317829401</cx:pt>
          <cx:pt idx="205">222.87000317829401</cx:pt>
          <cx:pt idx="206">222.87000317829401</cx:pt>
          <cx:pt idx="207">222.87000317829401</cx:pt>
          <cx:pt idx="208">222.87000317829401</cx:pt>
          <cx:pt idx="209">222.20343577909699</cx:pt>
          <cx:pt idx="210">222.10395718937599</cx:pt>
          <cx:pt idx="211">221.92951567791599</cx:pt>
          <cx:pt idx="212">221.39086900401301</cx:pt>
          <cx:pt idx="213">221.19563905892301</cx:pt>
          <cx:pt idx="214">220.48282775691399</cx:pt>
          <cx:pt idx="215">220.48282775691399</cx:pt>
          <cx:pt idx="216">220.48282775691399</cx:pt>
          <cx:pt idx="217">220.48282775691399</cx:pt>
          <cx:pt idx="218">220.48282775691399</cx:pt>
          <cx:pt idx="219">220.48282775691399</cx:pt>
          <cx:pt idx="220">220.461808438931</cx:pt>
          <cx:pt idx="221">220.38401945220599</cx:pt>
          <cx:pt idx="222">220.265075799437</cx:pt>
          <cx:pt idx="223">220.20416105099801</cx:pt>
          <cx:pt idx="224">219.960484484673</cx:pt>
          <cx:pt idx="225">219.493495757234</cx:pt>
          <cx:pt idx="226">219.278199192952</cx:pt>
          <cx:pt idx="227">219.150503483948</cx:pt>
          <cx:pt idx="228">218.712852106101</cx:pt>
          <cx:pt idx="229">218.522777426777</cx:pt>
          <cx:pt idx="230">218.47607803556801</cx:pt>
          <cx:pt idx="231">217.94659616285301</cx:pt>
          <cx:pt idx="232">217.83807121218501</cx:pt>
          <cx:pt idx="233">217.82195856267899</cx:pt>
          <cx:pt idx="234">217.73930333623301</cx:pt>
          <cx:pt idx="235">217.73930333623301</cx:pt>
          <cx:pt idx="236">217.73930333623301</cx:pt>
          <cx:pt idx="237">217.73930333623301</cx:pt>
          <cx:pt idx="238">217.73930333623301</cx:pt>
          <cx:pt idx="239">217.73930333623301</cx:pt>
          <cx:pt idx="240">217.73930333623301</cx:pt>
          <cx:pt idx="241">217.73930333623301</cx:pt>
          <cx:pt idx="242">217.678711618639</cx:pt>
          <cx:pt idx="243">217.47665973584401</cx:pt>
          <cx:pt idx="244">217.421614441652</cx:pt>
          <cx:pt idx="245">217.39278086751199</cx:pt>
          <cx:pt idx="246">217.39278086751199</cx:pt>
          <cx:pt idx="247">217.39278086751199</cx:pt>
          <cx:pt idx="248">217.38805737720301</cx:pt>
          <cx:pt idx="249">217.38805737720301</cx:pt>
          <cx:pt idx="250">217.38805737720301</cx:pt>
          <cx:pt idx="251">217.38805737720301</cx:pt>
          <cx:pt idx="252">217.38805737720301</cx:pt>
          <cx:pt idx="253">217.38805737720301</cx:pt>
          <cx:pt idx="254">217.38805737720301</cx:pt>
          <cx:pt idx="255">217.38805737720301</cx:pt>
          <cx:pt idx="256">217.38805737720301</cx:pt>
          <cx:pt idx="257">217.38805737720301</cx:pt>
          <cx:pt idx="258">217.38805737720301</cx:pt>
          <cx:pt idx="259">217.38805737720301</cx:pt>
          <cx:pt idx="260">217.38805737720301</cx:pt>
          <cx:pt idx="261">217.38805737720301</cx:pt>
          <cx:pt idx="262">217.38805737720301</cx:pt>
          <cx:pt idx="263">217.38805737720301</cx:pt>
          <cx:pt idx="264">217.38805737720301</cx:pt>
          <cx:pt idx="265">217.235378098468</cx:pt>
          <cx:pt idx="266">217.235378098468</cx:pt>
          <cx:pt idx="267">216.76924935470799</cx:pt>
          <cx:pt idx="268">216.685704363105</cx:pt>
          <cx:pt idx="269">216.68136943712699</cx:pt>
          <cx:pt idx="270">216.07061467691801</cx:pt>
          <cx:pt idx="271">215.86084192356901</cx:pt>
          <cx:pt idx="272">215.82605884012301</cx:pt>
          <cx:pt idx="273">215.62210552286399</cx:pt>
          <cx:pt idx="274">215.12840705476901</cx:pt>
          <cx:pt idx="275">214.99719084668001</cx:pt>
          <cx:pt idx="276">214.951196954393</cx:pt>
          <cx:pt idx="277">214.85110298686701</cx:pt>
          <cx:pt idx="278">214.83283492667201</cx:pt>
          <cx:pt idx="279">214.822955352516</cx:pt>
          <cx:pt idx="280">214.70390149589699</cx:pt>
          <cx:pt idx="281">214.699581982545</cx:pt>
          <cx:pt idx="282">214.65218490426599</cx:pt>
          <cx:pt idx="283">214.35817038617799</cx:pt>
          <cx:pt idx="284">214.27947454332099</cx:pt>
          <cx:pt idx="285">214.256871210687</cx:pt>
          <cx:pt idx="286">214.046958022024</cx:pt>
          <cx:pt idx="287">213.96698277406</cx:pt>
          <cx:pt idx="288">213.92836996361601</cx:pt>
          <cx:pt idx="289">213.54614636154</cx:pt>
          <cx:pt idx="290">213.117113155444</cx:pt>
          <cx:pt idx="291">213.10917986274501</cx:pt>
          <cx:pt idx="292">213.096939607428</cx:pt>
          <cx:pt idx="293">213.057186411001</cx:pt>
          <cx:pt idx="294">213.02304525670701</cx:pt>
          <cx:pt idx="295">213.02304525670701</cx:pt>
          <cx:pt idx="296">212.50972013720499</cx:pt>
          <cx:pt idx="297">212.450212894185</cx:pt>
          <cx:pt idx="298">212.23679413882499</cx:pt>
          <cx:pt idx="299">212.02503893933499</cx:pt>
          <cx:pt idx="300">211.98598184752899</cx:pt>
          <cx:pt idx="301">211.98598184752899</cx:pt>
          <cx:pt idx="302">211.83156673899401</cx:pt>
          <cx:pt idx="303">211.81088531177301</cx:pt>
          <cx:pt idx="304">211.50002880358301</cx:pt>
          <cx:pt idx="305">211.49675185320501</cx:pt>
          <cx:pt idx="306">211.457588938182</cx:pt>
          <cx:pt idx="307">211.427573216182</cx:pt>
          <cx:pt idx="308">210.99123428571599</cx:pt>
          <cx:pt idx="309">210.94454204687599</cx:pt>
          <cx:pt idx="310">210.69291343992899</cx:pt>
          <cx:pt idx="311">210.64954771207999</cx:pt>
          <cx:pt idx="312">210.544870531881</cx:pt>
          <cx:pt idx="313">210.32887941586199</cx:pt>
          <cx:pt idx="314">210.29472219497299</cx:pt>
          <cx:pt idx="315">210.27215517844201</cx:pt>
          <cx:pt idx="316">210.18674501073301</cx:pt>
          <cx:pt idx="317">210.174340353861</cx:pt>
          <cx:pt idx="318">209.896801481056</cx:pt>
          <cx:pt idx="319">209.47700157898601</cx:pt>
          <cx:pt idx="320">209.461023407526</cx:pt>
          <cx:pt idx="321">209.38892200392999</cx:pt>
          <cx:pt idx="322">208.473798202463</cx:pt>
          <cx:pt idx="323">208.40277750129701</cx:pt>
          <cx:pt idx="324">208.40277750129701</cx:pt>
          <cx:pt idx="325">208.40277750129701</cx:pt>
          <cx:pt idx="326">208.25198154623001</cx:pt>
          <cx:pt idx="327">208.25198154623001</cx:pt>
          <cx:pt idx="328">208.15342030355501</cx:pt>
          <cx:pt idx="329">208.06462027851401</cx:pt>
          <cx:pt idx="330">207.73226850410899</cx:pt>
          <cx:pt idx="331">207.56874525809201</cx:pt>
          <cx:pt idx="332">207.46195554433601</cx:pt>
          <cx:pt idx="333">207.26387560544001</cx:pt>
          <cx:pt idx="334">207.26387560544001</cx:pt>
          <cx:pt idx="335">207.15483357370101</cx:pt>
          <cx:pt idx="336">207.153467581981</cx:pt>
          <cx:pt idx="337">206.62882048027899</cx:pt>
          <cx:pt idx="338">206.62882048027899</cx:pt>
          <cx:pt idx="339">205.94976936689099</cx:pt>
          <cx:pt idx="340">205.94976936689099</cx:pt>
          <cx:pt idx="341">204.70378380164399</cx:pt>
          <cx:pt idx="342">204.64031335658899</cx:pt>
          <cx:pt idx="343">204.597421718145</cx:pt>
          <cx:pt idx="344">204.54620198293901</cx:pt>
          <cx:pt idx="345">204.50378778749601</cx:pt>
          <cx:pt idx="346">204.50378778749601</cx:pt>
          <cx:pt idx="347">204.50378778749601</cx:pt>
          <cx:pt idx="348">204.50378778749601</cx:pt>
          <cx:pt idx="349">203.971630074156</cx:pt>
          <cx:pt idx="350">203.280139002563</cx:pt>
          <cx:pt idx="351">203.011906189814</cx:pt>
          <cx:pt idx="352">202.70041887711099</cx:pt>
          <cx:pt idx="353">202.70041887711099</cx:pt>
          <cx:pt idx="354">202.70041887711099</cx:pt>
          <cx:pt idx="355">202.70041887711099</cx:pt>
          <cx:pt idx="356">202.70041887711099</cx:pt>
          <cx:pt idx="357">202.70041887711099</cx:pt>
          <cx:pt idx="358">202.70041887711099</cx:pt>
          <cx:pt idx="359">202.70041887711099</cx:pt>
          <cx:pt idx="360">202.657959292812</cx:pt>
          <cx:pt idx="361">202.04434580386601</cx:pt>
          <cx:pt idx="362">201.79956829856599</cx:pt>
          <cx:pt idx="363">201.79956829856599</cx:pt>
          <cx:pt idx="364">201.58688395393801</cx:pt>
          <cx:pt idx="365">201.19972453828299</cx:pt>
          <cx:pt idx="366">201.19972453828299</cx:pt>
          <cx:pt idx="367">201.19972453828299</cx:pt>
          <cx:pt idx="368">201.19972453828299</cx:pt>
          <cx:pt idx="369">200.35745696123499</cx:pt>
          <cx:pt idx="370">200.35745696123499</cx:pt>
          <cx:pt idx="371">200.35745696123499</cx:pt>
          <cx:pt idx="372">200.33220946800699</cx:pt>
          <cx:pt idx="373">200.321307720975</cx:pt>
          <cx:pt idx="374">199.826902423478</cx:pt>
          <cx:pt idx="375">199.826902423478</cx:pt>
          <cx:pt idx="376">199.540925495686</cx:pt>
          <cx:pt idx="377">196.893156337157</cx:pt>
          <cx:pt idx="378">196.051595744087</cx:pt>
          <cx:pt idx="379">195.271227503186</cx:pt>
          <cx:pt idx="380">195.19112841914</cx:pt>
          <cx:pt idx="381">194.83161666515599</cx:pt>
          <cx:pt idx="382">193.783267205296</cx:pt>
          <cx:pt idx="383">193.783267205296</cx:pt>
          <cx:pt idx="384">192.15038157984301</cx:pt>
          <cx:pt idx="385">192.036050231308</cx:pt>
          <cx:pt idx="386">192.01154471215801</cx:pt>
          <cx:pt idx="387">191.61680557931001</cx:pt>
          <cx:pt idx="388">191.36214903476201</cx:pt>
          <cx:pt idx="389">190.98994768045799</cx:pt>
          <cx:pt idx="390">190.98994768045799</cx:pt>
          <cx:pt idx="391">190.69666483332099</cx:pt>
          <cx:pt idx="392">190.42690883006</cx:pt>
          <cx:pt idx="393">190.15399883692399</cx:pt>
          <cx:pt idx="394">190.05320525991499</cx:pt>
          <cx:pt idx="395">189.96294577766801</cx:pt>
          <cx:pt idx="396">189.00001542598099</cx:pt>
          <cx:pt idx="397">189.00001542598099</cx:pt>
          <cx:pt idx="398">189.00001542598099</cx:pt>
          <cx:pt idx="399">188.85684140579599</cx:pt>
          <cx:pt idx="400">188.85684140579599</cx:pt>
          <cx:pt idx="401">187.91676109506801</cx:pt>
          <cx:pt idx="402">187.87081803005199</cx:pt>
          <cx:pt idx="403">187.87081803005199</cx:pt>
          <cx:pt idx="404">187.49113990061599</cx:pt>
          <cx:pt idx="405">187.34193362581499</cx:pt>
          <cx:pt idx="406">187.34193362581499</cx:pt>
          <cx:pt idx="407">185.837251243862</cx:pt>
          <cx:pt idx="408">185.837251243862</cx:pt>
          <cx:pt idx="409">185.837251243862</cx:pt>
          <cx:pt idx="410">185.837251243862</cx:pt>
          <cx:pt idx="411">185.837251243862</cx:pt>
          <cx:pt idx="412">185.837251243862</cx:pt>
          <cx:pt idx="413">185.837251243862</cx:pt>
          <cx:pt idx="414">185.837251243862</cx:pt>
          <cx:pt idx="415">185.837251243862</cx:pt>
          <cx:pt idx="416">184.70674882034601</cx:pt>
          <cx:pt idx="417">184.02173095187399</cx:pt>
          <cx:pt idx="418">184.01475197948301</cx:pt>
          <cx:pt idx="419">183.528584926766</cx:pt>
          <cx:pt idx="420">183.50291711667299</cx:pt>
          <cx:pt idx="421">183.41417663735001</cx:pt>
          <cx:pt idx="422">182.95331599594999</cx:pt>
          <cx:pt idx="423">182.95331599594999</cx:pt>
          <cx:pt idx="424">182.87745978823199</cx:pt>
          <cx:pt idx="425">182.00262903640501</cx:pt>
          <cx:pt idx="426">181.90943846796799</cx:pt>
          <cx:pt idx="427">181.52343483612</cx:pt>
          <cx:pt idx="428">181.27323183805601</cx:pt>
          <cx:pt idx="429">181.16170066540499</cx:pt>
          <cx:pt idx="430">181.16170066540499</cx:pt>
          <cx:pt idx="431">181.16170066540499</cx:pt>
          <cx:pt idx="432">180.617421003961</cx:pt>
          <cx:pt idx="433">180.342306966834</cx:pt>
          <cx:pt idx="434">179.891472147028</cx:pt>
          <cx:pt idx="435">179.80842218478901</cx:pt>
          <cx:pt idx="436">179.80842218478901</cx:pt>
          <cx:pt idx="437">179.80842218478901</cx:pt>
          <cx:pt idx="438">179.80842218478901</cx:pt>
          <cx:pt idx="439">179.76126819275399</cx:pt>
          <cx:pt idx="440">179.63630788709</cx:pt>
          <cx:pt idx="441">179.63630788709</cx:pt>
          <cx:pt idx="442">179.49357586740399</cx:pt>
          <cx:pt idx="443">179.34290248987901</cx:pt>
          <cx:pt idx="444">179.186018756848</cx:pt>
          <cx:pt idx="445">179.15854000692201</cx:pt>
          <cx:pt idx="446">179.14701005246599</cx:pt>
          <cx:pt idx="447">178.552459412335</cx:pt>
          <cx:pt idx="448">178.54149728083101</cx:pt>
          <cx:pt idx="449">177.50725228400299</cx:pt>
          <cx:pt idx="450">177.36371559755901</cx:pt>
          <cx:pt idx="451">177.34617551977399</cx:pt>
          <cx:pt idx="452">177.183267441119</cx:pt>
          <cx:pt idx="453">177.067604711467</cx:pt>
          <cx:pt idx="454">177.05464260557901</cx:pt>
          <cx:pt idx="455">176.79370417752</cx:pt>
          <cx:pt idx="456">176.02067907312701</cx:pt>
          <cx:pt idx="457">175.859327454007</cx:pt>
          <cx:pt idx="458">175.838799848744</cx:pt>
          <cx:pt idx="459">175.72424091227001</cx:pt>
          <cx:pt idx="460">175.55442681853501</cx:pt>
          <cx:pt idx="461">174.97504109442301</cx:pt>
          <cx:pt idx="462">174.94614863836301</cx:pt>
          <cx:pt idx="463">174.69349495747599</cx:pt>
          <cx:pt idx="464">174.69349495747599</cx:pt>
          <cx:pt idx="465">174.69349495747599</cx:pt>
          <cx:pt idx="466">174.624698698439</cx:pt>
          <cx:pt idx="467">174.603667663642</cx:pt>
          <cx:pt idx="468">174.603667663642</cx:pt>
          <cx:pt idx="469">174.603667663642</cx:pt>
          <cx:pt idx="470">174.603667663642</cx:pt>
          <cx:pt idx="471">174.603667663642</cx:pt>
          <cx:pt idx="472">174.60342700226499</cx:pt>
          <cx:pt idx="473">174.60342700226499</cx:pt>
          <cx:pt idx="474">174.09124931945999</cx:pt>
          <cx:pt idx="475">174.082296897888</cx:pt>
          <cx:pt idx="476">174.082296897888</cx:pt>
          <cx:pt idx="477">174.082296897888</cx:pt>
          <cx:pt idx="478">174.082296897888</cx:pt>
          <cx:pt idx="479">174.065273162903</cx:pt>
          <cx:pt idx="480">174.065273162903</cx:pt>
          <cx:pt idx="481">174.065273162903</cx:pt>
          <cx:pt idx="482">174.02973231765</cx:pt>
          <cx:pt idx="483">173.54558558602201</cx:pt>
          <cx:pt idx="484">173.53677197682299</cx:pt>
          <cx:pt idx="485">172.76034505018899</cx:pt>
          <cx:pt idx="486">172.65504000408299</cx:pt>
          <cx:pt idx="487">172.36770852741299</cx:pt>
          <cx:pt idx="488">172.27788604736401</cx:pt>
          <cx:pt idx="489">172.09720589340299</cx:pt>
          <cx:pt idx="490">171.81960244733199</cx:pt>
          <cx:pt idx="491">171.81378435902599</cx:pt>
          <cx:pt idx="492">171.65753590933701</cx:pt>
          <cx:pt idx="493">171.61436047302399</cx:pt>
          <cx:pt idx="494">171.12058991426301</cx:pt>
          <cx:pt idx="495">170.67953881499901</cx:pt>
          <cx:pt idx="496">170.573177329499</cx:pt>
          <cx:pt idx="497">170.51811919354901</cx:pt>
          <cx:pt idx="498">170.123584576041</cx:pt>
          <cx:pt idx="499">169.82593820089599</cx:pt>
          <cx:pt idx="500">169.52754907775801</cx:pt>
          <cx:pt idx="501">169.37215704378499</cx:pt>
          <cx:pt idx="502">169.23582975193801</cx:pt>
          <cx:pt idx="503">169.01876036664399</cx:pt>
          <cx:pt idx="504">168.32018801229901</cx:pt>
          <cx:pt idx="505">168.08739464786601</cx:pt>
          <cx:pt idx="506">167.46557045559101</cx:pt>
          <cx:pt idx="507">167.22472949621999</cx:pt>
          <cx:pt idx="508">167.22472949621999</cx:pt>
          <cx:pt idx="509">167.22472949621999</cx:pt>
          <cx:pt idx="510">166.43697656128299</cx:pt>
          <cx:pt idx="511">166.43697656128299</cx:pt>
          <cx:pt idx="512">164.870085226535</cx:pt>
          <cx:pt idx="513">164.45168783071699</cx:pt>
          <cx:pt idx="514">164.45168783071699</cx:pt>
          <cx:pt idx="515">164.234584168749</cx:pt>
          <cx:pt idx="516">164.209182361899</cx:pt>
          <cx:pt idx="517">163.439390586711</cx:pt>
          <cx:pt idx="518">162.961804344857</cx:pt>
          <cx:pt idx="519">162.50072445529099</cx:pt>
          <cx:pt idx="520">161.65897800767399</cx:pt>
          <cx:pt idx="521">161.58654039777201</cx:pt>
          <cx:pt idx="522">161.58654039777201</cx:pt>
          <cx:pt idx="523">161.58654039777201</cx:pt>
          <cx:pt idx="524">161.58654039777201</cx:pt>
          <cx:pt idx="525">161.58654039777201</cx:pt>
          <cx:pt idx="526">161.58654039777201</cx:pt>
          <cx:pt idx="527">161.58654039777201</cx:pt>
          <cx:pt idx="528">161.58654039777201</cx:pt>
          <cx:pt idx="529">161.58654039777201</cx:pt>
          <cx:pt idx="530">161.322895693379</cx:pt>
          <cx:pt idx="531">161.17177917184901</cx:pt>
          <cx:pt idx="532">161.17177917184901</cx:pt>
          <cx:pt idx="533">160.20378622611199</cx:pt>
          <cx:pt idx="534">158.428264946475</cx:pt>
          <cx:pt idx="535">158.23686524876101</cx:pt>
          <cx:pt idx="536">158.125013455844</cx:pt>
          <cx:pt idx="537">157.350485739118</cx:pt>
          <cx:pt idx="538">157.350485739118</cx:pt>
          <cx:pt idx="539">156.889747163946</cx:pt>
          <cx:pt idx="540">156.879517628065</cx:pt>
          <cx:pt idx="541">156.879517628065</cx:pt>
          <cx:pt idx="542">156.27358250501999</cx:pt>
          <cx:pt idx="543">156.27358250501999</cx:pt>
          <cx:pt idx="544">156.27358250501999</cx:pt>
          <cx:pt idx="545">156.23625204622601</cx:pt>
          <cx:pt idx="546">155.36605944012999</cx:pt>
          <cx:pt idx="547">155.36605944012999</cx:pt>
          <cx:pt idx="548">155.31504244618301</cx:pt>
          <cx:pt idx="549">154.235976449519</cx:pt>
          <cx:pt idx="550">154.055837676761</cx:pt>
          <cx:pt idx="551">153.80187971474601</cx:pt>
          <cx:pt idx="552">153.68658988777699</cx:pt>
          <cx:pt idx="553">153.23562500419399</cx:pt>
          <cx:pt idx="554">152.65342613291199</cx:pt>
          <cx:pt idx="555">152.32828930872901</cx:pt>
          <cx:pt idx="556">152.28239731737699</cx:pt>
          <cx:pt idx="557">152.20876395819499</cx:pt>
          <cx:pt idx="558">152.20876395819499</cx:pt>
          <cx:pt idx="559">152.135904976397</cx:pt>
          <cx:pt idx="560">151.90410107061999</cx:pt>
          <cx:pt idx="561">151.704708430735</cx:pt>
          <cx:pt idx="562">151.53151687097099</cx:pt>
          <cx:pt idx="563">151.132121069785</cx:pt>
          <cx:pt idx="564">151.132121069785</cx:pt>
          <cx:pt idx="565">151.02796778072599</cx:pt>
          <cx:pt idx="566">150.74618343496201</cx:pt>
          <cx:pt idx="567">150.661289575795</cx:pt>
          <cx:pt idx="568">150.01395798224701</cx:pt>
          <cx:pt idx="569">149.35128176422899</cx:pt>
          <cx:pt idx="570">149.194889140621</cx:pt>
          <cx:pt idx="571">148.75099739517401</cx:pt>
          <cx:pt idx="572">148.28655574854599</cx:pt>
          <cx:pt idx="573">148.28655574854599</cx:pt>
          <cx:pt idx="574">148.28655574854599</cx:pt>
          <cx:pt idx="575">148.28655574854599</cx:pt>
          <cx:pt idx="576">148.264628223046</cx:pt>
          <cx:pt idx="577">148.223987619963</cx:pt>
          <cx:pt idx="578">148.223987619963</cx:pt>
          <cx:pt idx="579">148.11500156109901</cx:pt>
          <cx:pt idx="580">148.10898014987299</cx:pt>
          <cx:pt idx="581">147.86998389915101</cx:pt>
          <cx:pt idx="582">147.79639361977399</cx:pt>
          <cx:pt idx="583">147.79639361977399</cx:pt>
          <cx:pt idx="584">147.79639361977399</cx:pt>
          <cx:pt idx="585">147.79639361977399</cx:pt>
          <cx:pt idx="586">147.60144482413401</cx:pt>
          <cx:pt idx="587">147.45671218815099</cx:pt>
          <cx:pt idx="588">146.70673474859899</cx:pt>
          <cx:pt idx="589">146.64878892087199</cx:pt>
          <cx:pt idx="590">146.57372814809099</cx:pt>
          <cx:pt idx="591">146.40086381520101</cx:pt>
          <cx:pt idx="592">146.119401714372</cx:pt>
          <cx:pt idx="593">145.78703235602001</cx:pt>
          <cx:pt idx="594">145.78703235602001</cx:pt>
          <cx:pt idx="595">145.78703235602001</cx:pt>
          <cx:pt idx="596">145.78703235602001</cx:pt>
          <cx:pt idx="597">145.653897032873</cx:pt>
          <cx:pt idx="598">145.59188032413499</cx:pt>
          <cx:pt idx="599">145.41212839801801</cx:pt>
          <cx:pt idx="600">145.32708151886899</cx:pt>
          <cx:pt idx="601">145.32708151886899</cx:pt>
          <cx:pt idx="602">145.32708151886899</cx:pt>
          <cx:pt idx="603">145.32708151886899</cx:pt>
          <cx:pt idx="604">145.32708151886899</cx:pt>
          <cx:pt idx="605">145.32708151886899</cx:pt>
          <cx:pt idx="606">145.03058532574701</cx:pt>
          <cx:pt idx="607">145.03058532574701</cx:pt>
          <cx:pt idx="608">144.980192806849</cx:pt>
          <cx:pt idx="609">144.272064285591</cx:pt>
          <cx:pt idx="610">144.17301906815601</cx:pt>
          <cx:pt idx="611">144.17301906815601</cx:pt>
          <cx:pt idx="612">144.17301906815601</cx:pt>
          <cx:pt idx="613">144.17301906815601</cx:pt>
          <cx:pt idx="614">144.17301906815601</cx:pt>
          <cx:pt idx="615">144.17301906815601</cx:pt>
          <cx:pt idx="616">143.99188616336701</cx:pt>
          <cx:pt idx="617">143.946861945726</cx:pt>
          <cx:pt idx="618">143.89228008387701</cx:pt>
          <cx:pt idx="619">143.84637718983799</cx:pt>
          <cx:pt idx="620">143.84637718983799</cx:pt>
          <cx:pt idx="621">143.74754080295401</cx:pt>
          <cx:pt idx="622">143.74754080295401</cx:pt>
          <cx:pt idx="623">143.74754080295401</cx:pt>
          <cx:pt idx="624">143.74754080295401</cx:pt>
          <cx:pt idx="625">143.74754080295401</cx:pt>
          <cx:pt idx="626">143.38747388135499</cx:pt>
          <cx:pt idx="627">143.098818227961</cx:pt>
          <cx:pt idx="628">143.01480500234999</cx:pt>
          <cx:pt idx="629">142.93304654093399</cx:pt>
          <cx:pt idx="630">142.67861133046901</cx:pt>
          <cx:pt idx="631">142.507663002485</cx:pt>
          <cx:pt idx="632">142.44054318233</cx:pt>
          <cx:pt idx="633">142.44054318233</cx:pt>
          <cx:pt idx="634">142.082299401119</cx:pt>
          <cx:pt idx="635">142.082299401119</cx:pt>
          <cx:pt idx="636">142.082299401119</cx:pt>
          <cx:pt idx="637">142.082299401119</cx:pt>
          <cx:pt idx="638">141.66515348326999</cx:pt>
          <cx:pt idx="639">140.942485896318</cx:pt>
          <cx:pt idx="640">140.942485896318</cx:pt>
          <cx:pt idx="641">140.942485896318</cx:pt>
          <cx:pt idx="642">140.942485896318</cx:pt>
          <cx:pt idx="643">140.942485896318</cx:pt>
          <cx:pt idx="644">140.942485896318</cx:pt>
          <cx:pt idx="645">140.70307259185401</cx:pt>
          <cx:pt idx="646">140.70307259185401</cx:pt>
          <cx:pt idx="647">139.32048886733199</cx:pt>
          <cx:pt idx="648">139.32048886733199</cx:pt>
          <cx:pt idx="649">139.26357744881801</cx:pt>
          <cx:pt idx="650">139.098223004191</cx:pt>
          <cx:pt idx="651">139.098223004191</cx:pt>
          <cx:pt idx="652">139.098223004191</cx:pt>
          <cx:pt idx="653">139.098223004191</cx:pt>
          <cx:pt idx="654">139.08442768953299</cx:pt>
          <cx:pt idx="655">139.08442768953299</cx:pt>
          <cx:pt idx="656">138.759805682023</cx:pt>
          <cx:pt idx="657">138.759805682023</cx:pt>
          <cx:pt idx="658">138.276302408654</cx:pt>
          <cx:pt idx="659">138.217435800327</cx:pt>
          <cx:pt idx="660">138.15863300120901</cx:pt>
          <cx:pt idx="661">138.15863300120901</cx:pt>
          <cx:pt idx="662">138.15863300120901</cx:pt>
          <cx:pt idx="663">138.15863300120901</cx:pt>
          <cx:pt idx="664">138.15863300120901</cx:pt>
          <cx:pt idx="665">138.095491912623</cx:pt>
          <cx:pt idx="666">137.652070571927</cx:pt>
          <cx:pt idx="667">137.652070571927</cx:pt>
          <cx:pt idx="668">137.652070571927</cx:pt>
          <cx:pt idx="669">137.61052485597301</cx:pt>
          <cx:pt idx="670">137.40081287020601</cx:pt>
          <cx:pt idx="671">137.40081287020601</cx:pt>
          <cx:pt idx="672">137.40081287020601</cx:pt>
          <cx:pt idx="673">137.40081287020601</cx:pt>
          <cx:pt idx="674">136.640185834882</cx:pt>
          <cx:pt idx="675">136.51227077027301</cx:pt>
          <cx:pt idx="676">135.647870739361</cx:pt>
          <cx:pt idx="677">135.57255255497901</cx:pt>
          <cx:pt idx="678">135.47088267220099</cx:pt>
          <cx:pt idx="679">135.31266390644799</cx:pt>
          <cx:pt idx="680">135.31266390644799</cx:pt>
          <cx:pt idx="681">135.31266390644799</cx:pt>
          <cx:pt idx="682">135.21098218407101</cx:pt>
          <cx:pt idx="683">135.01627681037601</cx:pt>
          <cx:pt idx="684">134.62001523735299</cx:pt>
          <cx:pt idx="685">134.61709917222899</cx:pt>
          <cx:pt idx="686">134.434537031703</cx:pt>
          <cx:pt idx="687">134.434537031703</cx:pt>
          <cx:pt idx="688">134.434537031703</cx:pt>
          <cx:pt idx="689">134.434537031703</cx:pt>
          <cx:pt idx="690">134.434537031703</cx:pt>
          <cx:pt idx="691">134.434537031703</cx:pt>
          <cx:pt idx="692">134.434537031703</cx:pt>
          <cx:pt idx="693">134.431933950239</cx:pt>
          <cx:pt idx="694">134.431933950239</cx:pt>
          <cx:pt idx="695">134.372152774299</cx:pt>
          <cx:pt idx="696">134.34983449914</cx:pt>
          <cx:pt idx="697">134.27720119872001</cx:pt>
          <cx:pt idx="698">134.16241588626599</cx:pt>
          <cx:pt idx="699">134.16241588626599</cx:pt>
          <cx:pt idx="700">133.99644948188899</cx:pt>
          <cx:pt idx="701">133.99644948188899</cx:pt>
          <cx:pt idx="702">133.99644948188899</cx:pt>
          <cx:pt idx="703">133.785963772656</cx:pt>
          <cx:pt idx="704">133.645952808402</cx:pt>
          <cx:pt idx="705">133.645952808402</cx:pt>
          <cx:pt idx="706">133.55370390805601</cx:pt>
          <cx:pt idx="707">133.55370390805601</cx:pt>
          <cx:pt idx="708">133.55370390805601</cx:pt>
          <cx:pt idx="709">132.930905312714</cx:pt>
          <cx:pt idx="710">132.930905312714</cx:pt>
          <cx:pt idx="711">132.849317903562</cx:pt>
          <cx:pt idx="712">132.849317903562</cx:pt>
          <cx:pt idx="713">132.849317903562</cx:pt>
          <cx:pt idx="714">132.849317903562</cx:pt>
          <cx:pt idx="715">132.77686776896499</cx:pt>
          <cx:pt idx="716">132.627246690004</cx:pt>
          <cx:pt idx="717">132.627246690004</cx:pt>
          <cx:pt idx="718">132.411334130792</cx:pt>
          <cx:pt idx="719">132.38490690785599</cx:pt>
          <cx:pt idx="720">132.169826336661</cx:pt>
          <cx:pt idx="721">132.169826336661</cx:pt>
          <cx:pt idx="722">132.169826336661</cx:pt>
          <cx:pt idx="723">132.169826336661</cx:pt>
          <cx:pt idx="724">132.169826336661</cx:pt>
          <cx:pt idx="725">131.89019205333</cx:pt>
          <cx:pt idx="726">131.821979802209</cx:pt>
          <cx:pt idx="727">131.804797097613</cx:pt>
          <cx:pt idx="728">131.804797097613</cx:pt>
          <cx:pt idx="729">131.804797097613</cx:pt>
          <cx:pt idx="730">131.804797097613</cx:pt>
          <cx:pt idx="731">131.55129554360201</cx:pt>
          <cx:pt idx="732">131.38716483130199</cx:pt>
          <cx:pt idx="733">131.38716483130199</cx:pt>
          <cx:pt idx="734">131.38716483130199</cx:pt>
          <cx:pt idx="735">131.383679486467</cx:pt>
          <cx:pt idx="736">131.383679486467</cx:pt>
          <cx:pt idx="737">131.25469371833501</cx:pt>
          <cx:pt idx="738">131.250243003598</cx:pt>
          <cx:pt idx="739">131.250243003598</cx:pt>
          <cx:pt idx="740">131.250243003598</cx:pt>
          <cx:pt idx="741">131.250243003598</cx:pt>
          <cx:pt idx="742">131.250243003598</cx:pt>
          <cx:pt idx="743">131.22739900907499</cx:pt>
          <cx:pt idx="744">131.200712760296</cx:pt>
          <cx:pt idx="745">131.12878250154199</cx:pt>
          <cx:pt idx="746">131.12878250154199</cx:pt>
          <cx:pt idx="747">130.95677356888501</cx:pt>
          <cx:pt idx="748">130.89614401858199</cx:pt>
          <cx:pt idx="749">130.89614401858199</cx:pt>
          <cx:pt idx="750">130.775998244676</cx:pt>
          <cx:pt idx="751">130.673254274497</cx:pt>
          <cx:pt idx="752">130.37035521529901</cx:pt>
          <cx:pt idx="753">130.37035521529901</cx:pt>
          <cx:pt idx="754">130.37035521529901</cx:pt>
          <cx:pt idx="755">130.18675899633399</cx:pt>
          <cx:pt idx="756">130.17582836294599</cx:pt>
          <cx:pt idx="757">129.764394524594</cx:pt>
          <cx:pt idx="758">129.52017321349601</cx:pt>
          <cx:pt idx="759">129.217458019502</cx:pt>
          <cx:pt idx="760">128.994960815729</cx:pt>
          <cx:pt idx="761">128.994960815729</cx:pt>
          <cx:pt idx="762">128.994960815729</cx:pt>
          <cx:pt idx="763">128.994960815729</cx:pt>
          <cx:pt idx="764">128.55784120255601</cx:pt>
          <cx:pt idx="765">128.42559473419001</cx:pt>
          <cx:pt idx="766">128.316625299169</cx:pt>
          <cx:pt idx="767">128.05879563652201</cx:pt>
          <cx:pt idx="768">127.782944046597</cx:pt>
          <cx:pt idx="769">127.72785703182799</cx:pt>
          <cx:pt idx="770">127.723705230504</cx:pt>
          <cx:pt idx="771">127.66522201478899</cx:pt>
          <cx:pt idx="772">127.66522201478899</cx:pt>
          <cx:pt idx="773">127.66522201478899</cx:pt>
          <cx:pt idx="774">127.559835120969</cx:pt>
          <cx:pt idx="775">127.51731592541699</cx:pt>
          <cx:pt idx="776">127.501879902379</cx:pt>
          <cx:pt idx="777">127.319026215489</cx:pt>
          <cx:pt idx="778">127.052300642407</cx:pt>
          <cx:pt idx="779">126.97869319639599</cx:pt>
          <cx:pt idx="780">126.97869319639599</cx:pt>
          <cx:pt idx="781">126.97869319639599</cx:pt>
          <cx:pt idx="782">126.97869319639599</cx:pt>
          <cx:pt idx="783">126.75126361853501</cx:pt>
          <cx:pt idx="784">126.55630802765801</cx:pt>
          <cx:pt idx="785">126.41789622117599</cx:pt>
          <cx:pt idx="786">126.23573477134499</cx:pt>
          <cx:pt idx="787">126.140693504765</cx:pt>
          <cx:pt idx="788">125.919476708834</cx:pt>
          <cx:pt idx="789">125.6827485092</cx:pt>
          <cx:pt idx="790">125.547957542726</cx:pt>
          <cx:pt idx="791">125.521047082861</cx:pt>
          <cx:pt idx="792">125.521047082861</cx:pt>
          <cx:pt idx="793">125.521047082861</cx:pt>
          <cx:pt idx="794">125.521047082861</cx:pt>
          <cx:pt idx="795">125.378281200787</cx:pt>
          <cx:pt idx="796">125.378281200787</cx:pt>
          <cx:pt idx="797">125.35005357226299</cx:pt>
          <cx:pt idx="798">125.35005357226299</cx:pt>
          <cx:pt idx="799">125.35005357226299</cx:pt>
          <cx:pt idx="800">125.35005357226299</cx:pt>
          <cx:pt idx="801">125.286553254456</cx:pt>
          <cx:pt idx="802">125.286553254456</cx:pt>
          <cx:pt idx="803">125.08943635596199</cx:pt>
          <cx:pt idx="804">125.08943635596199</cx:pt>
          <cx:pt idx="805">125.08943635596199</cx:pt>
          <cx:pt idx="806">124.52561033231299</cx:pt>
          <cx:pt idx="807">124.47281022961</cx:pt>
          <cx:pt idx="808">124.47281022961</cx:pt>
          <cx:pt idx="809">124.46136200893299</cx:pt>
          <cx:pt idx="810">124.427177420398</cx:pt>
          <cx:pt idx="811">124.427177420398</cx:pt>
          <cx:pt idx="812">124.31248155018601</cx:pt>
          <cx:pt idx="813">124.31248155018601</cx:pt>
          <cx:pt idx="814">124.297875533267</cx:pt>
          <cx:pt idx="815">124.297875533267</cx:pt>
          <cx:pt idx="816">124.297875533267</cx:pt>
          <cx:pt idx="817">124.297875533267</cx:pt>
          <cx:pt idx="818">124.274741545409</cx:pt>
          <cx:pt idx="819">124.20339790224</cx:pt>
          <cx:pt idx="820">124.16420056310599</cx:pt>
          <cx:pt idx="821">124.16420056310599</cx:pt>
          <cx:pt idx="822">124.16420056310599</cx:pt>
          <cx:pt idx="823">124.160552903111</cx:pt>
          <cx:pt idx="824">124.040048867249</cx:pt>
          <cx:pt idx="825">124.040048867249</cx:pt>
          <cx:pt idx="826">124.000284151613</cx:pt>
          <cx:pt idx="827">123.82545215659999</cx:pt>
          <cx:pt idx="828">123.747667247378</cx:pt>
          <cx:pt idx="829">123.599383731109</cx:pt>
          <cx:pt idx="830">123.599383731109</cx:pt>
          <cx:pt idx="831">123.576378525241</cx:pt>
          <cx:pt idx="832">123.576378525241</cx:pt>
          <cx:pt idx="833">123.22853606928</cx:pt>
          <cx:pt idx="834">123.222248745187</cx:pt>
          <cx:pt idx="835">123.20877379844799</cx:pt>
          <cx:pt idx="836">123.158227145898</cx:pt>
          <cx:pt idx="837">122.708900373999</cx:pt>
          <cx:pt idx="838">122.704415791963</cx:pt>
          <cx:pt idx="839">122.666348747315</cx:pt>
          <cx:pt idx="840">122.061566618839</cx:pt>
          <cx:pt idx="841">122.061566618839</cx:pt>
          <cx:pt idx="842">122.061566618839</cx:pt>
          <cx:pt idx="843">122.036150787152</cx:pt>
          <cx:pt idx="844">121.962830254992</cx:pt>
          <cx:pt idx="845">121.962830254992</cx:pt>
          <cx:pt idx="846">121.962830254992</cx:pt>
          <cx:pt idx="847">121.91137242329</cx:pt>
          <cx:pt idx="848">121.91137242329</cx:pt>
          <cx:pt idx="849">121.90735484805199</cx:pt>
          <cx:pt idx="850">121.843034945341</cx:pt>
          <cx:pt idx="851">121.678669816487</cx:pt>
          <cx:pt idx="852">121.195339055483</cx:pt>
          <cx:pt idx="853">121.09111514417199</cx:pt>
          <cx:pt idx="854">120.647853237833</cx:pt>
          <cx:pt idx="855">120.64424833443501</cx:pt>
          <cx:pt idx="856">120.64424833443501</cx:pt>
          <cx:pt idx="857">120.50056645974399</cx:pt>
          <cx:pt idx="858">120.367142043337</cx:pt>
          <cx:pt idx="859">120.350586172582</cx:pt>
          <cx:pt idx="860">120.350586172582</cx:pt>
          <cx:pt idx="861">120.350586172582</cx:pt>
          <cx:pt idx="862">120.171596823681</cx:pt>
          <cx:pt idx="863">120.171596823681</cx:pt>
          <cx:pt idx="864">120.144453769463</cx:pt>
          <cx:pt idx="865">120.144453769463</cx:pt>
          <cx:pt idx="866">120.084903038794</cx:pt>
          <cx:pt idx="867">120.027780783643</cx:pt>
          <cx:pt idx="868">119.913039413628</cx:pt>
          <cx:pt idx="869">119.90999224482999</cx:pt>
          <cx:pt idx="870">119.75732605091299</cx:pt>
          <cx:pt idx="871">119.755853070166</cx:pt>
          <cx:pt idx="872">119.668155767496</cx:pt>
          <cx:pt idx="873">119.668155767496</cx:pt>
          <cx:pt idx="874">119.668155767496</cx:pt>
          <cx:pt idx="875">119.25498309534299</cx:pt>
          <cx:pt idx="876">119.04894410719599</cx:pt>
          <cx:pt idx="877">119.04894410719599</cx:pt>
          <cx:pt idx="878">119.04894410719599</cx:pt>
          <cx:pt idx="879">118.73058038095</cx:pt>
          <cx:pt idx="880">118.644450496414</cx:pt>
          <cx:pt idx="881">118.57115996218999</cx:pt>
          <cx:pt idx="882">118.57115996218999</cx:pt>
          <cx:pt idx="883">118.57115996218999</cx:pt>
          <cx:pt idx="884">118.57115996218999</cx:pt>
          <cx:pt idx="885">118.57115996218999</cx:pt>
          <cx:pt idx="886">118.57115996218999</cx:pt>
          <cx:pt idx="887">118.49609473832101</cx:pt>
          <cx:pt idx="888">118.495413310408</cx:pt>
          <cx:pt idx="889">118.307544917851</cx:pt>
          <cx:pt idx="890">118.307544917851</cx:pt>
          <cx:pt idx="891">118.307544917851</cx:pt>
          <cx:pt idx="892">118.307544917851</cx:pt>
          <cx:pt idx="893">118.171532497215</cx:pt>
          <cx:pt idx="894">118.171532497215</cx:pt>
          <cx:pt idx="895">118.171532497215</cx:pt>
          <cx:pt idx="896">117.93520125116</cx:pt>
          <cx:pt idx="897">117.81156279678601</cx:pt>
          <cx:pt idx="898">117.598202681001</cx:pt>
          <cx:pt idx="899">117.57039391315099</cx:pt>
          <cx:pt idx="900">117.57039391315099</cx:pt>
          <cx:pt idx="901">117.57039391315099</cx:pt>
          <cx:pt idx="902">117.543828564498</cx:pt>
          <cx:pt idx="903">117.427227549655</cx:pt>
          <cx:pt idx="904">117.348078406152</cx:pt>
          <cx:pt idx="905">117.247855169602</cx:pt>
          <cx:pt idx="906">117.247855169602</cx:pt>
          <cx:pt idx="907">117.247855169602</cx:pt>
          <cx:pt idx="908">117.07213516919499</cx:pt>
          <cx:pt idx="909">117.07213516919499</cx:pt>
          <cx:pt idx="910">116.843239307302</cx:pt>
          <cx:pt idx="911">116.49094699702</cx:pt>
          <cx:pt idx="912">116.476114482963</cx:pt>
          <cx:pt idx="913">116.379793708048</cx:pt>
          <cx:pt idx="914">116.32322938676801</cx:pt>
          <cx:pt idx="915">116.32322938676801</cx:pt>
          <cx:pt idx="916">116.157752484745</cx:pt>
          <cx:pt idx="917">116.157752484745</cx:pt>
          <cx:pt idx="918">115.436795755614</cx:pt>
          <cx:pt idx="919">115.339797221822</cx:pt>
          <cx:pt idx="920">115.339797221822</cx:pt>
          <cx:pt idx="921">114.885174942592</cx:pt>
          <cx:pt idx="922">114.839454734085</cx:pt>
          <cx:pt idx="923">114.239062927411</cx:pt>
          <cx:pt idx="924">114.211436908427</cx:pt>
          <cx:pt idx="925">114.168567368504</cx:pt>
          <cx:pt idx="926">114.168567368504</cx:pt>
          <cx:pt idx="927">114.168567368504</cx:pt>
          <cx:pt idx="928">114.168567368504</cx:pt>
          <cx:pt idx="929">113.921507266611</cx:pt>
          <cx:pt idx="930">113.91013390167301</cx:pt>
          <cx:pt idx="931">113.64722868334999</cx:pt>
          <cx:pt idx="932">113.52143906625599</cx:pt>
          <cx:pt idx="933">113.52143906625599</cx:pt>
          <cx:pt idx="934">113.465509435049</cx:pt>
          <cx:pt idx="935">113.465509435049</cx:pt>
          <cx:pt idx="936">113.465509435049</cx:pt>
          <cx:pt idx="937">113.29109611220601</cx:pt>
          <cx:pt idx="938">113.18795134719601</cx:pt>
          <cx:pt idx="939">113.126980495461</cx:pt>
          <cx:pt idx="940">112.72819204642499</cx:pt>
          <cx:pt idx="941">112.40939264701299</cx:pt>
          <cx:pt idx="942">112.307743185866</cx:pt>
          <cx:pt idx="943">112.28684702263099</cx:pt>
          <cx:pt idx="944">112.28684702263099</cx:pt>
          <cx:pt idx="945">112.264514049307</cx:pt>
          <cx:pt idx="946">112.264514049307</cx:pt>
          <cx:pt idx="947">112.034837494756</cx:pt>
          <cx:pt idx="948">111.762973441176</cx:pt>
          <cx:pt idx="949">111.252764972568</cx:pt>
          <cx:pt idx="950">111.188056599766</cx:pt>
          <cx:pt idx="951">111.16164449590001</cx:pt>
          <cx:pt idx="952">111.007134560872</cx:pt>
          <cx:pt idx="953">111.007134560872</cx:pt>
          <cx:pt idx="954">111.007134560872</cx:pt>
          <cx:pt idx="955">111.007134560872</cx:pt>
          <cx:pt idx="956">111.007134560872</cx:pt>
          <cx:pt idx="957">111.007134560872</cx:pt>
          <cx:pt idx="958">111.007134560872</cx:pt>
          <cx:pt idx="959">110.954034452831</cx:pt>
          <cx:pt idx="960">110.954034452831</cx:pt>
          <cx:pt idx="961">110.931463112475</cx:pt>
          <cx:pt idx="962">110.931463112475</cx:pt>
          <cx:pt idx="963">110.865731163414</cx:pt>
          <cx:pt idx="964">110.865731163414</cx:pt>
          <cx:pt idx="965">110.84483628614601</cx:pt>
          <cx:pt idx="966">110.84483628614601</cx:pt>
          <cx:pt idx="967">110.70912934790699</cx:pt>
          <cx:pt idx="968">110.70912934790699</cx:pt>
          <cx:pt idx="969">110.70912934790699</cx:pt>
          <cx:pt idx="970">110.70912934790699</cx:pt>
          <cx:pt idx="971">110.70912934790699</cx:pt>
          <cx:pt idx="972">110.694704835191</cx:pt>
          <cx:pt idx="973">110.074907723084</cx:pt>
          <cx:pt idx="974">109.842983240447</cx:pt>
          <cx:pt idx="975">109.652700774276</cx:pt>
          <cx:pt idx="976">109.622276109227</cx:pt>
          <cx:pt idx="977">109.543663479758</cx:pt>
          <cx:pt idx="978">109.543663479758</cx:pt>
          <cx:pt idx="979">109.481088644612</cx:pt>
          <cx:pt idx="980">109.481088644612</cx:pt>
          <cx:pt idx="981">109.481088644612</cx:pt>
          <cx:pt idx="982">109.481088644612</cx:pt>
          <cx:pt idx="983">109.40781610040401</cx:pt>
          <cx:pt idx="984">109.341597288492</cx:pt>
          <cx:pt idx="985">109.145333945121</cx:pt>
          <cx:pt idx="986">109.054096296553</cx:pt>
          <cx:pt idx="987">108.92246820203</cx:pt>
          <cx:pt idx="988">108.909485954731</cx:pt>
          <cx:pt idx="989">108.909485954731</cx:pt>
          <cx:pt idx="990">108.746263483951</cx:pt>
          <cx:pt idx="991">108.575659581824</cx:pt>
          <cx:pt idx="992">108.477935666774</cx:pt>
          <cx:pt idx="993">108.477935666774</cx:pt>
          <cx:pt idx="994">108.477935666774</cx:pt>
          <cx:pt idx="995">108.280719807917</cx:pt>
          <cx:pt idx="996">108.280719807917</cx:pt>
          <cx:pt idx="997">108.16111912858599</cx:pt>
          <cx:pt idx="998">108.114727264999</cx:pt>
          <cx:pt idx="999">108.098958881952</cx:pt>
          <cx:pt idx="1000">108.098958881952</cx:pt>
          <cx:pt idx="1001">108.04491788455201</cx:pt>
          <cx:pt idx="1002">107.976078557663</cx:pt>
          <cx:pt idx="1003">107.92530836346999</cx:pt>
          <cx:pt idx="1004">107.881085369665</cx:pt>
          <cx:pt idx="1005">107.86669228098999</cx:pt>
          <cx:pt idx="1006">107.715197530742</cx:pt>
          <cx:pt idx="1007">107.61375183204299</cx:pt>
          <cx:pt idx="1008">107.535387193866</cx:pt>
          <cx:pt idx="1009">107.535387193866</cx:pt>
          <cx:pt idx="1010">107.535387193866</cx:pt>
          <cx:pt idx="1011">107.535387193866</cx:pt>
          <cx:pt idx="1012">107.535387193866</cx:pt>
          <cx:pt idx="1013">107.467573372621</cx:pt>
          <cx:pt idx="1014">107.467573372621</cx:pt>
          <cx:pt idx="1015">107.420245508641</cx:pt>
          <cx:pt idx="1016">107.420245508641</cx:pt>
          <cx:pt idx="1017">107.420245508641</cx:pt>
          <cx:pt idx="1018">107.420245508641</cx:pt>
          <cx:pt idx="1019">107.40336087129801</cx:pt>
          <cx:pt idx="1020">107.369553912643</cx:pt>
          <cx:pt idx="1021">107.281139523853</cx:pt>
          <cx:pt idx="1022">107.281139523853</cx:pt>
          <cx:pt idx="1023">107.281139523853</cx:pt>
          <cx:pt idx="1024">107.281139523853</cx:pt>
          <cx:pt idx="1025">107.281139523853</cx:pt>
          <cx:pt idx="1026">107.16608860196401</cx:pt>
          <cx:pt idx="1027">107.132132821198</cx:pt>
          <cx:pt idx="1028">107.132132821198</cx:pt>
          <cx:pt idx="1029">107.09851627138301</cx:pt>
          <cx:pt idx="1030">107.043741218546</cx:pt>
          <cx:pt idx="1031">106.90829231962201</cx:pt>
          <cx:pt idx="1032">106.871625120793</cx:pt>
          <cx:pt idx="1033">106.763390322554</cx:pt>
          <cx:pt idx="1034">106.70842180367499</cx:pt>
          <cx:pt idx="1035">106.679208749084</cx:pt>
          <cx:pt idx="1036">106.639180428266</cx:pt>
          <cx:pt idx="1037">106.638592734398</cx:pt>
          <cx:pt idx="1038">106.609946018133</cx:pt>
          <cx:pt idx="1039">106.609946018133</cx:pt>
          <cx:pt idx="1040">106.595525865681</cx:pt>
          <cx:pt idx="1041">106.5675455647</cx:pt>
          <cx:pt idx="1042">106.518051020345</cx:pt>
          <cx:pt idx="1043">106.407710246362</cx:pt>
          <cx:pt idx="1044">106.3352656002</cx:pt>
          <cx:pt idx="1045">106.292252190204</cx:pt>
          <cx:pt idx="1046">106.248246331817</cx:pt>
          <cx:pt idx="1047">106.152493638737</cx:pt>
          <cx:pt idx="1048">106.152493638737</cx:pt>
          <cx:pt idx="1049">106.114610663382</cx:pt>
          <cx:pt idx="1050">106.114610663382</cx:pt>
          <cx:pt idx="1051">106.114610663382</cx:pt>
          <cx:pt idx="1052">106.09050296827699</cx:pt>
          <cx:pt idx="1053">106.01724115908399</cx:pt>
          <cx:pt idx="1054">105.875536818995</cx:pt>
          <cx:pt idx="1055">105.875536818995</cx:pt>
          <cx:pt idx="1056">105.875536818995</cx:pt>
          <cx:pt idx="1057">105.853063971463</cx:pt>
          <cx:pt idx="1058">105.82620973305499</cx:pt>
          <cx:pt idx="1059">105.825032315537</cx:pt>
          <cx:pt idx="1060">105.821431534646</cx:pt>
          <cx:pt idx="1061">105.772988501578</cx:pt>
          <cx:pt idx="1062">105.752232655955</cx:pt>
          <cx:pt idx="1063">105.752232655955</cx:pt>
          <cx:pt idx="1064">105.752232655955</cx:pt>
          <cx:pt idx="1065">105.569802242416</cx:pt>
          <cx:pt idx="1066">105.569802242416</cx:pt>
          <cx:pt idx="1067">105.46821134803599</cx:pt>
          <cx:pt idx="1068">105.46821134803599</cx:pt>
          <cx:pt idx="1069">105.414569679153</cx:pt>
          <cx:pt idx="1070">105.414569679153</cx:pt>
          <cx:pt idx="1071">105.262950122573</cx:pt>
          <cx:pt idx="1072">105.091289793152</cx:pt>
          <cx:pt idx="1073">105.01776794754301</cx:pt>
          <cx:pt idx="1074">104.838642659492</cx:pt>
          <cx:pt idx="1075">104.69184033222</cx:pt>
          <cx:pt idx="1076">104.542114319435</cx:pt>
          <cx:pt idx="1077">104.53210663409</cx:pt>
          <cx:pt idx="1078">104.453206581575</cx:pt>
          <cx:pt idx="1079">104.440452182532</cx:pt>
          <cx:pt idx="1080">104.43499098022301</cx:pt>
          <cx:pt idx="1081">104.38612190585</cx:pt>
          <cx:pt idx="1082">104.38612190585</cx:pt>
          <cx:pt idx="1083">104.24256066534799</cx:pt>
          <cx:pt idx="1084">104.0379926013</cx:pt>
          <cx:pt idx="1085">104.0379926013</cx:pt>
          <cx:pt idx="1086">103.96636095651201</cx:pt>
          <cx:pt idx="1087">103.949699224764</cx:pt>
          <cx:pt idx="1088">103.884851306887</cx:pt>
          <cx:pt idx="1089">103.65462139817301</cx:pt>
          <cx:pt idx="1090">103.59345110688299</cx:pt>
          <cx:pt idx="1091">103.488526661059</cx:pt>
          <cx:pt idx="1092">103.419459293041</cx:pt>
          <cx:pt idx="1093">103.31751031521701</cx:pt>
          <cx:pt idx="1094">103.31751031521701</cx:pt>
          <cx:pt idx="1095">103.31751031521701</cx:pt>
          <cx:pt idx="1096">103.1467769974</cx:pt>
          <cx:pt idx="1097">103.1467769974</cx:pt>
          <cx:pt idx="1098">103.043891264682</cx:pt>
          <cx:pt idx="1099">103.043891264682</cx:pt>
          <cx:pt idx="1100">102.899763266684</cx:pt>
          <cx:pt idx="1101">102.866495443207</cx:pt>
          <cx:pt idx="1102">102.580165309921</cx:pt>
          <cx:pt idx="1103">102.552663102889</cx:pt>
          <cx:pt idx="1104">102.534394102283</cx:pt>
          <cx:pt idx="1105">102.43104957065</cx:pt>
          <cx:pt idx="1106">102.40634670533601</cx:pt>
          <cx:pt idx="1107">102.337746687636</cx:pt>
          <cx:pt idx="1108">102.303934786781</cx:pt>
          <cx:pt idx="1109">102.303934786781</cx:pt>
          <cx:pt idx="1110">102.2647940419</cx:pt>
          <cx:pt idx="1111">102.244129876024</cx:pt>
          <cx:pt idx="1112">102.244129876024</cx:pt>
          <cx:pt idx="1113">102.095852434414</cx:pt>
          <cx:pt idx="1114">102.092754612451</cx:pt>
          <cx:pt idx="1115">102.089702520865</cx:pt>
          <cx:pt idx="1116">102.089702520865</cx:pt>
          <cx:pt idx="1117">102.044108453663</cx:pt>
          <cx:pt idx="1118">102.044108453663</cx:pt>
          <cx:pt idx="1119">102.044108453663</cx:pt>
          <cx:pt idx="1120">102.006073488658</cx:pt>
          <cx:pt idx="1121">101.937933672965</cx:pt>
          <cx:pt idx="1122">101.90543497564001</cx:pt>
          <cx:pt idx="1123">101.890186557459</cx:pt>
          <cx:pt idx="1124">101.83671711507201</cx:pt>
          <cx:pt idx="1125">101.78069583294599</cx:pt>
          <cx:pt idx="1126">101.734033813073</cx:pt>
          <cx:pt idx="1127">101.670406110869</cx:pt>
          <cx:pt idx="1128">101.657081728409</cx:pt>
          <cx:pt idx="1129">101.599076888334</cx:pt>
          <cx:pt idx="1130">101.533253830579</cx:pt>
          <cx:pt idx="1131">101.533253830579</cx:pt>
          <cx:pt idx="1132">101.52967129533</cx:pt>
          <cx:pt idx="1133">101.52967129533</cx:pt>
          <cx:pt idx="1134">101.52967129533</cx:pt>
          <cx:pt idx="1135">101.52967129533</cx:pt>
          <cx:pt idx="1136">101.52967129533</cx:pt>
          <cx:pt idx="1137">101.485563731019</cx:pt>
          <cx:pt idx="1138">101.480007504521</cx:pt>
          <cx:pt idx="1139">101.386739389515</cx:pt>
          <cx:pt idx="1140">101.386739389515</cx:pt>
          <cx:pt idx="1141">101.225381039401</cx:pt>
          <cx:pt idx="1142">101.194207188102</cx:pt>
          <cx:pt idx="1143">101.194173562733</cx:pt>
          <cx:pt idx="1144">101.135203578062</cx:pt>
          <cx:pt idx="1145">101.135203578062</cx:pt>
          <cx:pt idx="1146">101.135203578062</cx:pt>
          <cx:pt idx="1147">101.135203578062</cx:pt>
          <cx:pt idx="1148">101.12443493879699</cx:pt>
          <cx:pt idx="1149">101.099957598636</cx:pt>
          <cx:pt idx="1150">100.90194980758</cx:pt>
          <cx:pt idx="1151">100.90194980758</cx:pt>
          <cx:pt idx="1152">100.90194980758</cx:pt>
          <cx:pt idx="1153">100.849069451711</cx:pt>
          <cx:pt idx="1154">100.84325560058799</cx:pt>
          <cx:pt idx="1155">100.83994252244</cx:pt>
          <cx:pt idx="1156">100.83994252244</cx:pt>
          <cx:pt idx="1157">100.77030472187</cx:pt>
          <cx:pt idx="1158">100.77030472187</cx:pt>
          <cx:pt idx="1159">100.53535517041099</cx:pt>
          <cx:pt idx="1160">100.52933709996501</cx:pt>
          <cx:pt idx="1161">100.52933709996501</cx:pt>
          <cx:pt idx="1162">100.242823323238</cx:pt>
          <cx:pt idx="1163">100.07803840862</cx:pt>
          <cx:pt idx="1164">100.07803840862</cx:pt>
          <cx:pt idx="1165">99.911282482813903</cx:pt>
          <cx:pt idx="1166">99.862587857459104</cx:pt>
          <cx:pt idx="1167">99.862587857459104</cx:pt>
          <cx:pt idx="1168">99.818298569579795</cx:pt>
          <cx:pt idx="1169">99.782384831132404</cx:pt>
          <cx:pt idx="1170">99.604152859835395</cx:pt>
          <cx:pt idx="1171">99.472865477768096</cx:pt>
          <cx:pt idx="1172">99.453659187439001</cx:pt>
          <cx:pt idx="1173">99.4398467091535</cx:pt>
          <cx:pt idx="1174">99.363102152819195</cx:pt>
          <cx:pt idx="1175">99.348289288908305</cx:pt>
          <cx:pt idx="1176">99.183210897842201</cx:pt>
          <cx:pt idx="1177">99.183210897842201</cx:pt>
          <cx:pt idx="1178">98.993816443790195</cx:pt>
          <cx:pt idx="1179">98.952024769488204</cx:pt>
          <cx:pt idx="1180">98.952024769488204</cx:pt>
          <cx:pt idx="1181">98.9267204599238</cx:pt>
          <cx:pt idx="1182">98.9267204599238</cx:pt>
          <cx:pt idx="1183">98.877375265855406</cx:pt>
          <cx:pt idx="1184">98.590675209465303</cx:pt>
          <cx:pt idx="1185">98.510380046879604</cx:pt>
          <cx:pt idx="1186">98.469402940324798</cx:pt>
          <cx:pt idx="1187">98.469402940324798</cx:pt>
          <cx:pt idx="1188">98.469402940324798</cx:pt>
          <cx:pt idx="1189">98.469402940324798</cx:pt>
          <cx:pt idx="1190">98.192712069661994</cx:pt>
          <cx:pt idx="1191">98.192712069661994</cx:pt>
          <cx:pt idx="1192">98.053751931616603</cx:pt>
          <cx:pt idx="1193">98.053751931616603</cx:pt>
          <cx:pt idx="1194">98.024454296563505</cx:pt>
          <cx:pt idx="1195">97.837012597651196</cx:pt>
          <cx:pt idx="1196">97.750371873569094</cx:pt>
          <cx:pt idx="1197">97.661082530141599</cx:pt>
          <cx:pt idx="1198">97.625899144211203</cx:pt>
          <cx:pt idx="1199">97.625899144211203</cx:pt>
          <cx:pt idx="1200">97.625899144211203</cx:pt>
          <cx:pt idx="1201">97.625899144211203</cx:pt>
          <cx:pt idx="1202">97.5685741003917</cx:pt>
          <cx:pt idx="1203">97.564952109777707</cx:pt>
          <cx:pt idx="1204">97.198564628700495</cx:pt>
          <cx:pt idx="1205">97.187607735226905</cx:pt>
          <cx:pt idx="1206">97.159008631361502</cx:pt>
          <cx:pt idx="1207">97.159008631361502</cx:pt>
          <cx:pt idx="1208">97.155498967875005</cx:pt>
          <cx:pt idx="1209">97.155498967875005</cx:pt>
          <cx:pt idx="1210">97.155498967875005</cx:pt>
          <cx:pt idx="1211">97.1064210406401</cx:pt>
          <cx:pt idx="1212">97.097187391270197</cx:pt>
          <cx:pt idx="1213">97.061306532047894</cx:pt>
          <cx:pt idx="1214">96.900028607211496</cx:pt>
          <cx:pt idx="1215">96.900028607211496</cx:pt>
          <cx:pt idx="1216">96.900028607211496</cx:pt>
          <cx:pt idx="1217">96.828018358915301</cx:pt>
          <cx:pt idx="1218">96.813942600395805</cx:pt>
          <cx:pt idx="1219">96.226817037485105</cx:pt>
          <cx:pt idx="1220">96.151088025551005</cx:pt>
          <cx:pt idx="1221">96.151088025551005</cx:pt>
          <cx:pt idx="1222">96.067688754786104</cx:pt>
          <cx:pt idx="1223">95.889701405060094</cx:pt>
          <cx:pt idx="1224">95.682570564158596</cx:pt>
          <cx:pt idx="1225">95.571516874746806</cx:pt>
          <cx:pt idx="1226">95.571516874746806</cx:pt>
          <cx:pt idx="1227">95.477878925916599</cx:pt>
          <cx:pt idx="1228">95.477878925916599</cx:pt>
          <cx:pt idx="1229">95.128945061432802</cx:pt>
          <cx:pt idx="1230">94.998129337141506</cx:pt>
          <cx:pt idx="1231">94.918657742444196</cx:pt>
          <cx:pt idx="1232">94.918657742444196</cx:pt>
          <cx:pt idx="1233">94.904950189673499</cx:pt>
          <cx:pt idx="1234">94.737265216976496</cx:pt>
          <cx:pt idx="1235">94.737265216976496</cx:pt>
          <cx:pt idx="1236">94.6912869237607</cx:pt>
          <cx:pt idx="1237">94.676931229287902</cx:pt>
          <cx:pt idx="1238">94.676931229287902</cx:pt>
          <cx:pt idx="1239">94.658945584781705</cx:pt>
          <cx:pt idx="1240">94.638938813751594</cx:pt>
          <cx:pt idx="1241">94.6361386691229</cx:pt>
          <cx:pt idx="1242">94.558750668623603</cx:pt>
          <cx:pt idx="1243">94.447568344190103</cx:pt>
          <cx:pt idx="1244">94.390461974379804</cx:pt>
          <cx:pt idx="1245">94.144473545817306</cx:pt>
          <cx:pt idx="1246">94.074358746499399</cx:pt>
          <cx:pt idx="1247">94.046533443681298</cx:pt>
          <cx:pt idx="1248">94.046533443681298</cx:pt>
          <cx:pt idx="1249">93.879849702002602</cx:pt>
          <cx:pt idx="1250">93.861241234882797</cx:pt>
          <cx:pt idx="1251">93.838102567960405</cx:pt>
          <cx:pt idx="1252">93.717917063981204</cx:pt>
          <cx:pt idx="1253">93.596382341539197</cx:pt>
          <cx:pt idx="1254">93.488832396028798</cx:pt>
          <cx:pt idx="1255">93.423585125520106</cx:pt>
          <cx:pt idx="1256">93.403022508254395</cx:pt>
          <cx:pt idx="1257">93.386326524534795</cx:pt>
          <cx:pt idx="1258">93.231098463402205</cx:pt>
          <cx:pt idx="1259">93.182996389394305</cx:pt>
          <cx:pt idx="1260">92.928861493606604</cx:pt>
          <cx:pt idx="1261">92.925047104942294</cx:pt>
          <cx:pt idx="1262">92.925047104942294</cx:pt>
          <cx:pt idx="1263">92.925047104942294</cx:pt>
          <cx:pt idx="1264">92.797635316169504</cx:pt>
          <cx:pt idx="1265">92.7664664931293</cx:pt>
          <cx:pt idx="1266">92.494827979192905</cx:pt>
          <cx:pt idx="1267">92.489181232395197</cx:pt>
          <cx:pt idx="1268">92.489181232395197</cx:pt>
          <cx:pt idx="1269">92.484861779286504</cx:pt>
          <cx:pt idx="1270">92.484861779286504</cx:pt>
          <cx:pt idx="1271">92.453742725783997</cx:pt>
          <cx:pt idx="1272">92.337948323641498</cx:pt>
          <cx:pt idx="1273">92.3252098849958</cx:pt>
          <cx:pt idx="1274">92.3252098849958</cx:pt>
          <cx:pt idx="1275">92.290430094787197</cx:pt>
          <cx:pt idx="1276">92.172588631453394</cx:pt>
          <cx:pt idx="1277">92.045370383273195</cx:pt>
          <cx:pt idx="1278">91.966164391688096</cx:pt>
          <cx:pt idx="1279">91.934886621379704</cx:pt>
          <cx:pt idx="1280">91.934886621379704</cx:pt>
          <cx:pt idx="1281">91.8847559315127</cx:pt>
          <cx:pt idx="1282">91.697094213058406</cx:pt>
          <cx:pt idx="1283">91.601424628509093</cx:pt>
          <cx:pt idx="1284">91.506427122331203</cx:pt>
          <cx:pt idx="1285">91.454123416874694</cx:pt>
          <cx:pt idx="1286">91.415361482074005</cx:pt>
          <cx:pt idx="1287">91.294563702513997</cx:pt>
          <cx:pt idx="1288">91.2361872025119</cx:pt>
          <cx:pt idx="1289">91.052852837937806</cx:pt>
          <cx:pt idx="1290">91.034722149594103</cx:pt>
          <cx:pt idx="1291">91.028840154077997</cx:pt>
          <cx:pt idx="1292">91.028840154077997</cx:pt>
          <cx:pt idx="1293">90.995371490777003</cx:pt>
          <cx:pt idx="1294">90.877490214948295</cx:pt>
          <cx:pt idx="1295">90.6155374045982</cx:pt>
          <cx:pt idx="1296">90.583609707414794</cx:pt>
          <cx:pt idx="1297">90.502885889065595</cx:pt>
          <cx:pt idx="1298">90.443526375474093</cx:pt>
          <cx:pt idx="1299">90.443526375474093</cx:pt>
          <cx:pt idx="1300">90.328296864952904</cx:pt>
          <cx:pt idx="1301">90.328296864952904</cx:pt>
          <cx:pt idx="1302">90.328296864952904</cx:pt>
          <cx:pt idx="1303">90.328296864952904</cx:pt>
          <cx:pt idx="1304">90.274951700839395</cx:pt>
          <cx:pt idx="1305">90.170138372661</cx:pt>
          <cx:pt idx="1306">90.160323866237505</cx:pt>
          <cx:pt idx="1307">90.101432714822096</cx:pt>
          <cx:pt idx="1308">90.051766231720194</cx:pt>
          <cx:pt idx="1309">89.958779921665894</cx:pt>
          <cx:pt idx="1310">89.958779921665894</cx:pt>
          <cx:pt idx="1311">89.900813069742497</cx:pt>
          <cx:pt idx="1312">89.614940593161606</cx:pt>
          <cx:pt idx="1313">89.546229650627694</cx:pt>
          <cx:pt idx="1314">89.435757821517001</cx:pt>
          <cx:pt idx="1315">89.419829479387204</cx:pt>
          <cx:pt idx="1316">89.419829479387204</cx:pt>
          <cx:pt idx="1317">89.399186687599894</cx:pt>
          <cx:pt idx="1318">89.347249335893906</cx:pt>
          <cx:pt idx="1319">89.346412455640106</cx:pt>
          <cx:pt idx="1320">89.298971140554997</cx:pt>
          <cx:pt idx="1321">89.298971140554997</cx:pt>
          <cx:pt idx="1322">89.292465822573604</cx:pt>
          <cx:pt idx="1323">89.250882166231506</cx:pt>
          <cx:pt idx="1324">89.117800556030403</cx:pt>
          <cx:pt idx="1325">89.098827227804094</cx:pt>
          <cx:pt idx="1326">88.963218415542897</cx:pt>
          <cx:pt idx="1327">88.963218415542897</cx:pt>
          <cx:pt idx="1328">88.802112906376706</cx:pt>
          <cx:pt idx="1329">88.733916649642495</cx:pt>
          <cx:pt idx="1330">88.608528778373099</cx:pt>
          <cx:pt idx="1331">88.606947714652705</cx:pt>
          <cx:pt idx="1332">88.596365011983494</cx:pt>
          <cx:pt idx="1333">88.337417987434904</cx:pt>
          <cx:pt idx="1334">88.207031682938094</cx:pt>
          <cx:pt idx="1335">88.207031682938094</cx:pt>
          <cx:pt idx="1336">88.173164913498596</cx:pt>
          <cx:pt idx="1337">88.138893100212698</cx:pt>
          <cx:pt idx="1338">88.130675085761794</cx:pt>
          <cx:pt idx="1339">87.994699658492706</cx:pt>
          <cx:pt idx="1340">87.9862636767281</cx:pt>
          <cx:pt idx="1341">87.963765797581601</cx:pt>
          <cx:pt idx="1342">87.963765797581601</cx:pt>
          <cx:pt idx="1343">87.896425546664503</cx:pt>
          <cx:pt idx="1344">87.832345548614398</cx:pt>
          <cx:pt idx="1345">87.832345548614398</cx:pt>
          <cx:pt idx="1346">87.753585101396894</cx:pt>
          <cx:pt idx="1347">87.677872473655697</cx:pt>
          <cx:pt idx="1348">87.652531655769394</cx:pt>
          <cx:pt idx="1349">87.529233524989607</cx:pt>
          <cx:pt idx="1350">87.529233524989607</cx:pt>
          <cx:pt idx="1351">87.458409634720098</cx:pt>
          <cx:pt idx="1352">87.206019631081404</cx:pt>
          <cx:pt idx="1353">87.151490150733906</cx:pt>
          <cx:pt idx="1354">87.140092459132703</cx:pt>
          <cx:pt idx="1355">86.975507485466196</cx:pt>
          <cx:pt idx="1356">86.968600354146702</cx:pt>
          <cx:pt idx="1357">86.845482529554602</cx:pt>
          <cx:pt idx="1358">86.833818629311295</cx:pt>
          <cx:pt idx="1359">86.795747922689301</cx:pt>
          <cx:pt idx="1360">86.795747922689301</cx:pt>
          <cx:pt idx="1361">86.795747922689301</cx:pt>
          <cx:pt idx="1362">86.725799164698302</cx:pt>
          <cx:pt idx="1363">86.523715603365403</cx:pt>
          <cx:pt idx="1364">86.479095052481995</cx:pt>
          <cx:pt idx="1365">86.347136554308804</cx:pt>
          <cx:pt idx="1366">86.332680252796806</cx:pt>
          <cx:pt idx="1367">86.173803256748101</cx:pt>
          <cx:pt idx="1368">85.973460232440203</cx:pt>
          <cx:pt idx="1369">85.931559951574101</cx:pt>
          <cx:pt idx="1370">85.9244740899139</cx:pt>
          <cx:pt idx="1371">85.9244740899139</cx:pt>
          <cx:pt idx="1372">85.897728293014097</cx:pt>
          <cx:pt idx="1373">85.889130449735504</cx:pt>
          <cx:pt idx="1374">85.755850045007705</cx:pt>
          <cx:pt idx="1375">85.741663644876496</cx:pt>
          <cx:pt idx="1376">85.734463995987895</cx:pt>
          <cx:pt idx="1377">85.7097745486912</cx:pt>
          <cx:pt idx="1378">85.517414082852994</cx:pt>
          <cx:pt idx="1379">85.460975245297902</cx:pt>
          <cx:pt idx="1380">85.448766202726205</cx:pt>
          <cx:pt idx="1381">85.395150604296106</cx:pt>
          <cx:pt idx="1382">85.230268562169798</cx:pt>
          <cx:pt idx="1383">85.2107423785192</cx:pt>
          <cx:pt idx="1384">85.149317416550602</cx:pt>
          <cx:pt idx="1385">85.120489191595794</cx:pt>
          <cx:pt idx="1386">85.0303448687593</cx:pt>
          <cx:pt idx="1387">85.0022361238196</cx:pt>
          <cx:pt idx="1388">84.956807607821105</cx:pt>
          <cx:pt idx="1389">84.868102327985895</cx:pt>
          <cx:pt idx="1390">84.845969352884396</cx:pt>
          <cx:pt idx="1391">84.845969352884396</cx:pt>
          <cx:pt idx="1392">84.845969352884396</cx:pt>
          <cx:pt idx="1393">84.751508089946498</cx:pt>
          <cx:pt idx="1394">84.739994015508202</cx:pt>
          <cx:pt idx="1395">84.563841329201196</cx:pt>
          <cx:pt idx="1396">84.468295533715406</cx:pt>
          <cx:pt idx="1397">84.468295533715406</cx:pt>
          <cx:pt idx="1398">84.468295533715406</cx:pt>
          <cx:pt idx="1399">84.449381606465707</cx:pt>
          <cx:pt idx="1400">84.445988292786097</cx:pt>
          <cx:pt idx="1401">84.270514055362099</cx:pt>
          <cx:pt idx="1402">84.071318717052407</cx:pt>
          <cx:pt idx="1403">83.933176368266402</cx:pt>
          <cx:pt idx="1404">83.909481824806406</cx:pt>
          <cx:pt idx="1405">83.909481824806406</cx:pt>
          <cx:pt idx="1406">83.470088859364594</cx:pt>
          <cx:pt idx="1407">83.381204935593104</cx:pt>
          <cx:pt idx="1408">83.332422784280794</cx:pt>
          <cx:pt idx="1409">83.308118951889298</cx:pt>
          <cx:pt idx="1410">83.308118951889298</cx:pt>
          <cx:pt idx="1411">83.308118951889298</cx:pt>
          <cx:pt idx="1412">83.211788140716607</cx:pt>
          <cx:pt idx="1413">83.148164786060704</cx:pt>
          <cx:pt idx="1414">83.082430961531799</cx:pt>
          <cx:pt idx="1415">82.938150295919897</cx:pt>
          <cx:pt idx="1416">82.938150295919897</cx:pt>
          <cx:pt idx="1417">82.922003695074594</cx:pt>
          <cx:pt idx="1418">82.881053545775501</cx:pt>
          <cx:pt idx="1419">82.730236566034506</cx:pt>
          <cx:pt idx="1420">82.6020090712166</cx:pt>
          <cx:pt idx="1421">82.6020090712166</cx:pt>
          <cx:pt idx="1422">82.473783245619302</cx:pt>
          <cx:pt idx="1423">82.473783245619302</cx:pt>
          <cx:pt idx="1424">82.2731595336667</cx:pt>
          <cx:pt idx="1425">81.9554046237877</cx:pt>
          <cx:pt idx="1426">81.858282054357105</cx:pt>
          <cx:pt idx="1427">81.801247446762403</cx:pt>
          <cx:pt idx="1428">81.801247446762403</cx:pt>
          <cx:pt idx="1429">81.687144389492502</cx:pt>
          <cx:pt idx="1430">81.637195031411295</cx:pt>
          <cx:pt idx="1431">81.584222640210101</cx:pt>
          <cx:pt idx="1432">81.324515793219902</cx:pt>
          <cx:pt idx="1433">80.974877384647996</cx:pt>
          <cx:pt idx="1434">80.786372832503005</cx:pt>
          <cx:pt idx="1435">80.626257383119494</cx:pt>
          <cx:pt idx="1436">80.395889892337806</cx:pt>
          <cx:pt idx="1437">80.198867045303004</cx:pt>
          <cx:pt idx="1438">80.198867045303004</cx:pt>
          <cx:pt idx="1439">80.193735200632801</cx:pt>
          <cx:pt idx="1440">80.193735200632801</cx:pt>
          <cx:pt idx="1441">80.160131667511394</cx:pt>
          <cx:pt idx="1442">80.092046861517801</cx:pt>
          <cx:pt idx="1443">79.983178734148694</cx:pt>
          <cx:pt idx="1444">79.900260999031701</cx:pt>
          <cx:pt idx="1445">79.848061636237603</cx:pt>
          <cx:pt idx="1446">79.336799800050201</cx:pt>
          <cx:pt idx="1447">79.336799800050201</cx:pt>
          <cx:pt idx="1448">79.335850700494007</cx:pt>
          <cx:pt idx="1449">79.335850700494007</cx:pt>
          <cx:pt idx="1450">79.300727201584806</cx:pt>
          <cx:pt idx="1451">78.484425695552005</cx:pt>
          <cx:pt idx="1452">78.415506280116205</cx:pt>
          <cx:pt idx="1453">78.198503623857505</cx:pt>
          <cx:pt idx="1454">78.033275952301906</cx:pt>
          <cx:pt idx="1455">77.565697468645993</cx:pt>
          <cx:pt idx="1456">77.374416390357496</cx:pt>
          <cx:pt idx="1457">77.256219353731396</cx:pt>
          <cx:pt idx="1458">77.100028618491805</cx:pt>
          <cx:pt idx="1459">77.090237785476106</cx:pt>
          <cx:pt idx="1460">77.090237785476106</cx:pt>
          <cx:pt idx="1461">77.090237785476106</cx:pt>
          <cx:pt idx="1462">76.983264810051296</cx:pt>
          <cx:pt idx="1463">76.755960296679007</cx:pt>
          <cx:pt idx="1464">76.705282397200904</cx:pt>
          <cx:pt idx="1465">76.407068203103606</cx:pt>
          <cx:pt idx="1466">76.235838878072798</cx:pt>
          <cx:pt idx="1467">76.065579250279498</cx:pt>
          <cx:pt idx="1468">76.065579250279498</cx:pt>
          <cx:pt idx="1469">75.917329753104596</cx:pt>
          <cx:pt idx="1470">75.895403036507602</cx:pt>
          <cx:pt idx="1471">75.895403036507602</cx:pt>
          <cx:pt idx="1472">75.825126993751695</cx:pt>
          <cx:pt idx="1473">75.805145462228793</cx:pt>
          <cx:pt idx="1474">75.721690266384201</cx:pt>
          <cx:pt idx="1475">75.6694386481539</cx:pt>
          <cx:pt idx="1476">75.603312357173195</cx:pt>
          <cx:pt idx="1477">75.517907364679402</cx:pt>
          <cx:pt idx="1478">75.413772514754896</cx:pt>
          <cx:pt idx="1479">75.396793009652399</cx:pt>
          <cx:pt idx="1480">75.330977315391195</cx:pt>
          <cx:pt idx="1481">75.272794128494098</cx:pt>
          <cx:pt idx="1482">75.269758164337205</cx:pt>
          <cx:pt idx="1483">74.936504005008203</cx:pt>
          <cx:pt idx="1484">74.936504005008203</cx:pt>
          <cx:pt idx="1485">74.892778676765502</cx:pt>
          <cx:pt idx="1486">74.655708992402893</cx:pt>
          <cx:pt idx="1487">74.638927422421006</cx:pt>
          <cx:pt idx="1488">74.621608576566103</cx:pt>
          <cx:pt idx="1489">74.475608233692995</cx:pt>
          <cx:pt idx="1490">74.475608233692995</cx:pt>
          <cx:pt idx="1491">74.371440743102099</cx:pt>
          <cx:pt idx="1492">74.371440743102099</cx:pt>
          <cx:pt idx="1493">74.371440743102099</cx:pt>
          <cx:pt idx="1494">73.460309586074004</cx:pt>
          <cx:pt idx="1495">73.460309586074004</cx:pt>
          <cx:pt idx="1496">73.403234719402505</cx:pt>
          <cx:pt idx="1497">73.346765142351302</cx:pt>
          <cx:pt idx="1498">73.060949922346694</cx:pt>
          <cx:pt idx="1499">72.966993371205902</cx:pt>
          <cx:pt idx="1500">72.966993371205902</cx:pt>
          <cx:pt idx="1501">72.818783904451095</cx:pt>
          <cx:pt idx="1502">72.727888457352506</cx:pt>
          <cx:pt idx="1503">72.479874049947895</cx:pt>
          <cx:pt idx="1504">72.479874049947895</cx:pt>
          <cx:pt idx="1505">72.431196195464196</cx:pt>
          <cx:pt idx="1506">72.431196195464196</cx:pt>
          <cx:pt idx="1507">72.423240036405701</cx:pt>
          <cx:pt idx="1508">72.394468664384206</cx:pt>
          <cx:pt idx="1509">72.386820427323897</cx:pt>
          <cx:pt idx="1510">72.296407702217607</cx:pt>
          <cx:pt idx="1511">72.243445247290495</cx:pt>
          <cx:pt idx="1512">71.998204394037501</cx:pt>
          <cx:pt idx="1513">71.991274058742604</cx:pt>
          <cx:pt idx="1514">71.520211940994699</cx:pt>
          <cx:pt idx="1515">71.433228299302002</cx:pt>
          <cx:pt idx="1516">71.397238946246006</cx:pt>
          <cx:pt idx="1517">71.344513312354394</cx:pt>
          <cx:pt idx="1518">71.344513312354394</cx:pt>
          <cx:pt idx="1519">71.312506131277104</cx:pt>
          <cx:pt idx="1520">71.198898699161703</cx:pt>
          <cx:pt idx="1521">71.132085493845594</cx:pt>
          <cx:pt idx="1522">70.886801089346307</cx:pt>
          <cx:pt idx="1523">70.817007231495893</cx:pt>
          <cx:pt idx="1524">70.726821677196298</cx:pt>
          <cx:pt idx="1525">70.702348832199505</cx:pt>
          <cx:pt idx="1526">70.492154250643495</cx:pt>
          <cx:pt idx="1527">70.333109786287096</cx:pt>
          <cx:pt idx="1528">70.259765021068901</cx:pt>
          <cx:pt idx="1529">70.219858481232805</cx:pt>
          <cx:pt idx="1530">70.0752271984164</cx:pt>
          <cx:pt idx="1531">69.981906213394694</cx:pt>
          <cx:pt idx="1532">69.913455661466799</cx:pt>
          <cx:pt idx="1533">69.859478088543796</cx:pt>
          <cx:pt idx="1534">69.762632932389707</cx:pt>
          <cx:pt idx="1535">69.705464403695004</cx:pt>
          <cx:pt idx="1536">69.300666953148095</cx:pt>
          <cx:pt idx="1537">69.118964040560599</cx:pt>
          <cx:pt idx="1538">69.118964040560599</cx:pt>
          <cx:pt idx="1539">69.114530843072401</cx:pt>
          <cx:pt idx="1540">69.094756765812903</cx:pt>
          <cx:pt idx="1541">68.980006883411207</cx:pt>
          <cx:pt idx="1542">68.980006883411207</cx:pt>
          <cx:pt idx="1543">68.980006883411207</cx:pt>
          <cx:pt idx="1544">68.762071618743207</cx:pt>
          <cx:pt idx="1545">68.620342902996597</cx:pt>
          <cx:pt idx="1546">68.533675607959907</cx:pt>
          <cx:pt idx="1547">68.442633438895001</cx:pt>
          <cx:pt idx="1548">68.3307316984842</cx:pt>
          <cx:pt idx="1549">68.194875514577703</cx:pt>
          <cx:pt idx="1550">68.185015765806</cx:pt>
          <cx:pt idx="1551">68.185015765806</cx:pt>
          <cx:pt idx="1552">68.182361630543397</cx:pt>
          <cx:pt idx="1553">67.987425931211803</cx:pt>
          <cx:pt idx="1554">67.864418183940202</cx:pt>
          <cx:pt idx="1555">67.719908219557595</cx:pt>
          <cx:pt idx="1556">67.719908219557595</cx:pt>
          <cx:pt idx="1557">67.663201778838697</cx:pt>
          <cx:pt idx="1558">67.575458951667997</cx:pt>
          <cx:pt idx="1559">67.575458951667997</cx:pt>
          <cx:pt idx="1560">67.575458951667997</cx:pt>
          <cx:pt idx="1561">67.394095212478106</cx:pt>
          <cx:pt idx="1562">67.394095212478106</cx:pt>
          <cx:pt idx="1563">67.378200052783896</cx:pt>
          <cx:pt idx="1564">67.1889370222232</cx:pt>
          <cx:pt idx="1565">67.008328387346296</cx:pt>
          <cx:pt idx="1566">66.969832501225994</cx:pt>
          <cx:pt idx="1567">66.943845916052993</cx:pt>
          <cx:pt idx="1568">66.834910692077599</cx:pt>
          <cx:pt idx="1569">66.833177962758995</cx:pt>
          <cx:pt idx="1570">66.833177962758995</cx:pt>
          <cx:pt idx="1571">66.833177962758995</cx:pt>
          <cx:pt idx="1572">66.813180924229002</cx:pt>
          <cx:pt idx="1573">66.752322144670799</cx:pt>
          <cx:pt idx="1574">66.4710981426378</cx:pt>
          <cx:pt idx="1575">66.4710981426378</cx:pt>
          <cx:pt idx="1576">66.4710981426378</cx:pt>
          <cx:pt idx="1577">66.237258405873106</cx:pt>
          <cx:pt idx="1578">66.225665391150201</cx:pt>
          <cx:pt idx="1579">66.225665391150201</cx:pt>
          <cx:pt idx="1580">66.225665391150201</cx:pt>
          <cx:pt idx="1581">66.1437288491896</cx:pt>
          <cx:pt idx="1582">66.107035848509</cx:pt>
          <cx:pt idx="1583">65.407975897732996</cx:pt>
          <cx:pt idx="1584">65.284992228200196</cx:pt>
          <cx:pt idx="1585">65.234615570920397</cx:pt>
          <cx:pt idx="1586">64.881009142639797</cx:pt>
          <cx:pt idx="1587">64.839511190688796</cx:pt>
          <cx:pt idx="1588">64.839511190688796</cx:pt>
          <cx:pt idx="1589">64.822469866329996</cx:pt>
          <cx:pt idx="1590">64.630323873075596</cx:pt>
          <cx:pt idx="1591">64.534112032788897</cx:pt>
          <cx:pt idx="1592">64.534112032788897</cx:pt>
          <cx:pt idx="1593">64.272849938067694</cx:pt>
          <cx:pt idx="1594">64.147175724320704</cx:pt>
          <cx:pt idx="1595">64.104256053912195</cx:pt>
          <cx:pt idx="1596">63.877078049049203</cx:pt>
          <cx:pt idx="1597">63.877078049049203</cx:pt>
          <cx:pt idx="1598">63.8710781441983</cx:pt>
          <cx:pt idx="1599">63.2279130188236</cx:pt>
          <cx:pt idx="1600">63.074236605935297</cx:pt>
          <cx:pt idx="1601">63.0106222593148</cx:pt>
          <cx:pt idx="1602">63.0106222593148</cx:pt>
          <cx:pt idx="1603">62.890617269786901</cx:pt>
          <cx:pt idx="1604">62.843906312906398</cx:pt>
          <cx:pt idx="1605">62.843906312906398</cx:pt>
          <cx:pt idx="1606">62.665525743333703</cx:pt>
          <cx:pt idx="1607">62.665525743333703</cx:pt>
          <cx:pt idx="1608">62.658607654747101</cx:pt>
          <cx:pt idx="1609">62.613873554099001</cx:pt>
          <cx:pt idx="1610">62.572906219552003</cx:pt>
          <cx:pt idx="1611">62.5274952148661</cx:pt>
          <cx:pt idx="1612">62.5274952148661</cx:pt>
          <cx:pt idx="1613">62.4754420458057</cx:pt>
          <cx:pt idx="1614">61.5288220498961</cx:pt>
          <cx:pt idx="1615">61.5288220498961</cx:pt>
          <cx:pt idx="1616">61.525719115767302</cx:pt>
          <cx:pt idx="1617">61.327168310136301</cx:pt>
          <cx:pt idx="1618">61.310146288846802</cx:pt>
          <cx:pt idx="1619">61.296107431648501</cx:pt>
          <cx:pt idx="1620">61.183236776591798</cx:pt>
          <cx:pt idx="1621">61.101059052314802</cx:pt>
          <cx:pt idx="1622">60.986566767534804</cx:pt>
          <cx:pt idx="1623">60.863446394082999</cx:pt>
          <cx:pt idx="1624">60.843792811805102</cx:pt>
          <cx:pt idx="1625">60.843792811805102</cx:pt>
          <cx:pt idx="1626">60.843792811805102</cx:pt>
          <cx:pt idx="1627">60.795249690586303</cx:pt>
          <cx:pt idx="1628">60.795249690586303</cx:pt>
          <cx:pt idx="1629">60.7646540991541</cx:pt>
          <cx:pt idx="1630">60.7646540991541</cx:pt>
          <cx:pt idx="1631">60.493138844729799</cx:pt>
          <cx:pt idx="1632">60.453783800083002</cx:pt>
          <cx:pt idx="1633">60.420906960307498</cx:pt>
          <cx:pt idx="1634">60.420906960307498</cx:pt>
          <cx:pt idx="1635">60.420906960307498</cx:pt>
          <cx:pt idx="1636">60.085755965563003</cx:pt>
          <cx:pt idx="1637">60.085755965563003</cx:pt>
          <cx:pt idx="1638">59.905474123092503</cx:pt>
          <cx:pt idx="1639">59.355850798018302</cx:pt>
          <cx:pt idx="1640">59.355850798018302</cx:pt>
          <cx:pt idx="1641">59.334235321581502</cx:pt>
          <cx:pt idx="1642">59.3280469614566</cx:pt>
          <cx:pt idx="1643">59.304613357948497</cx:pt>
          <cx:pt idx="1644">59.1823405185837</cx:pt>
          <cx:pt idx="1645">59.015566632999999</cx:pt>
          <cx:pt idx="1646">58.917788907306402</cx:pt>
          <cx:pt idx="1647">58.917788907306402</cx:pt>
          <cx:pt idx="1648">58.917788907306402</cx:pt>
          <cx:pt idx="1649">58.848899466389703</cx:pt>
          <cx:pt idx="1650">58.798101589487402</cx:pt>
          <cx:pt idx="1651">58.765159134196701</cx:pt>
          <cx:pt idx="1652">58.727860110608503</cx:pt>
          <cx:pt idx="1653">58.694160952259303</cx:pt>
          <cx:pt idx="1654">58.4751484215669</cx:pt>
          <cx:pt idx="1655">58.461255458063803</cx:pt>
          <cx:pt idx="1656">58.459904292143101</cx:pt>
          <cx:pt idx="1657">58.416345266517197</cx:pt>
          <cx:pt idx="1658">58.255100068952103</cx:pt>
          <cx:pt idx="1659">58.255100068952103</cx:pt>
          <cx:pt idx="1660">58.204445830464998</cx:pt>
          <cx:pt idx="1661">58.097644887277603</cx:pt>
          <cx:pt idx="1662">58.097644887277603</cx:pt>
          <cx:pt idx="1663">58.050313857543003</cx:pt>
          <cx:pt idx="1664">57.982175548737899</cx:pt>
          <cx:pt idx="1665">57.981491379197003</cx:pt>
          <cx:pt idx="1666">57.981491379197003</cx:pt>
          <cx:pt idx="1667">57.8278026729243</cx:pt>
          <cx:pt idx="1668">57.800436686490798</cx:pt>
          <cx:pt idx="1669">57.496221349345497</cx:pt>
          <cx:pt idx="1670">57.2923220491301</cx:pt>
          <cx:pt idx="1671">57.2923220491301</cx:pt>
          <cx:pt idx="1672">57.223264751213001</cx:pt>
          <cx:pt idx="1673">57.152453459644299</cx:pt>
          <cx:pt idx="1674">57.152453459644299</cx:pt>
          <cx:pt idx="1675">56.982197268907697</cx:pt>
          <cx:pt idx="1676">56.977388452820001</cx:pt>
          <cx:pt idx="1677">56.927549976338497</cx:pt>
          <cx:pt idx="1678">56.736406248846102</cx:pt>
          <cx:pt idx="1679">56.578335163469099</cx:pt>
          <cx:pt idx="1680">56.577343970760303</cx:pt>
          <cx:pt idx="1681">56.480827359910599</cx:pt>
          <cx:pt idx="1682">56.480827359910599</cx:pt>
          <cx:pt idx="1683">56.480827359910599</cx:pt>
          <cx:pt idx="1684">56.480827359910599</cx:pt>
          <cx:pt idx="1685">56.355482123611999</cx:pt>
          <cx:pt idx="1686">55.963098577415003</cx:pt>
          <cx:pt idx="1687">55.907776760295803</cx:pt>
          <cx:pt idx="1688">55.907776760295803</cx:pt>
          <cx:pt idx="1689">55.821765294442699</cx:pt>
          <cx:pt idx="1690">55.803588611317501</cx:pt>
          <cx:pt idx="1691">55.801658714907802</cx:pt>
          <cx:pt idx="1692">55.582976692596901</cx:pt>
          <cx:pt idx="1693">55.582976692596901</cx:pt>
          <cx:pt idx="1694">55.537561147650798</cx:pt>
          <cx:pt idx="1695">55.314273921543297</cx:pt>
          <cx:pt idx="1696">55.136427694206397</cx:pt>
          <cx:pt idx="1697">55.103883946208001</cx:pt>
          <cx:pt idx="1698">55.011565861724399</cx:pt>
          <cx:pt idx="1699">54.717487335363302</cx:pt>
          <cx:pt idx="1700">54.395601587810802</cx:pt>
          <cx:pt idx="1701">54.290337345707201</cx:pt>
          <cx:pt idx="1702">54.275831120085797</cx:pt>
          <cx:pt idx="1703">54.275831120085797</cx:pt>
          <cx:pt idx="1704">54.030227322757398</cx:pt>
          <cx:pt idx="1705">53.969468924947002</cx:pt>
          <cx:pt idx="1706">53.969468924947002</cx:pt>
          <cx:pt idx="1707">53.969468924947002</cx:pt>
          <cx:pt idx="1708">53.830294005475203</cx:pt>
          <cx:pt idx="1709">53.830294005475203</cx:pt>
          <cx:pt idx="1710">53.591311793612697</cx:pt>
          <cx:pt idx="1711">53.539417053240697</cx:pt>
          <cx:pt idx="1712">53.539417053240697</cx:pt>
          <cx:pt idx="1713">53.528630174319701</cx:pt>
          <cx:pt idx="1714">53.528630174319701</cx:pt>
          <cx:pt idx="1715">53.364266921924902</cx:pt>
          <cx:pt idx="1716">52.631518118203601</cx:pt>
          <cx:pt idx="1717">52.631518118203601</cx:pt>
          <cx:pt idx="1718">52.631518118203601</cx:pt>
          <cx:pt idx="1719">52.598622317447301</cx:pt>
          <cx:pt idx="1720">52.482145029824103</cx:pt>
          <cx:pt idx="1721">52.455246015020997</cx:pt>
          <cx:pt idx="1722">52.355798975380402</cx:pt>
          <cx:pt idx="1723">52.300324395412801</cx:pt>
          <cx:pt idx="1724">52.163954934411102</cx:pt>
          <cx:pt idx="1725">52.1397656027792</cx:pt>
          <cx:pt idx="1726">51.925536136820298</cx:pt>
          <cx:pt idx="1727">51.715255775284703</cx:pt>
          <cx:pt idx="1728">51.5688358192998</cx:pt>
          <cx:pt idx="1729">51.548153773333098</cx:pt>
          <cx:pt idx="1730">51.416433643123703</cx:pt>
          <cx:pt idx="1731">51.416433643123703</cx:pt>
          <cx:pt idx="1732">51.272285243308502</cx:pt>
          <cx:pt idx="1733">51.110081271354098</cx:pt>
          <cx:pt idx="1734">51.110081271354098</cx:pt>
          <cx:pt idx="1735">51.110081271354098</cx:pt>
          <cx:pt idx="1736">50.979647188560797</cx:pt>
          <cx:pt idx="1737">50.404619890075203</cx:pt>
          <cx:pt idx="1738">50.376567863900299</cx:pt>
          <cx:pt idx="1739">50.335300254812502</cx:pt>
          <cx:pt idx="1740">50.031280466000503</cx:pt>
          <cx:pt idx="1741">50.031280466000503</cx:pt>
          <cx:pt idx="1742">50.031280466000503</cx:pt>
          <cx:pt idx="1743">49.985520676259497</cx:pt>
          <cx:pt idx="1744">49.772740633867897</cx:pt>
          <cx:pt idx="1745">49.630114070929203</cx:pt>
          <cx:pt idx="1746">49.334771514056499</cx:pt>
          <cx:pt idx="1747">49.119755719055298</cx:pt>
          <cx:pt idx="1748">49.069741283546499</cx:pt>
          <cx:pt idx="1749">48.740622849714697</cx:pt>
          <cx:pt idx="1750">48.740622849714697</cx:pt>
          <cx:pt idx="1751">48.465555832957499</cx:pt>
          <cx:pt idx="1752">48.284619948782201</cx:pt>
          <cx:pt idx="1753">48.284619948782201</cx:pt>
          <cx:pt idx="1754">48.173782514259301</cx:pt>
          <cx:pt idx="1755">48.149073991827301</cx:pt>
          <cx:pt idx="1756">48.092920787109001</cx:pt>
          <cx:pt idx="1757">48.085020620825297</cx:pt>
          <cx:pt idx="1758">48.072575274869301</cx:pt>
          <cx:pt idx="1759">48.072575274869301</cx:pt>
          <cx:pt idx="1760">48.0105345920473</cx:pt>
          <cx:pt idx="1761">47.950323766927298</cx:pt>
          <cx:pt idx="1762">47.546558348023702</cx:pt>
          <cx:pt idx="1763">47.130242397338101</cx:pt>
          <cx:pt idx="1764">47.002681265727801</cx:pt>
          <cx:pt idx="1765">46.931218474846098</cx:pt>
          <cx:pt idx="1766">46.8630499779959</cx:pt>
          <cx:pt idx="1767">46.8630499779959</cx:pt>
          <cx:pt idx="1768">46.778587657999601</cx:pt>
          <cx:pt idx="1769">46.7335637118383</cx:pt>
          <cx:pt idx="1770">46.719803641392801</cx:pt>
          <cx:pt idx="1771">46.675546340578599</cx:pt>
          <cx:pt idx="1772">46.587822730910403</cx:pt>
          <cx:pt idx="1773">46.456078983061303</cx:pt>
          <cx:pt idx="1774">46.456078983061303</cx:pt>
          <cx:pt idx="1775">46.148016744327599</cx:pt>
          <cx:pt idx="1776">46.090542040559001</cx:pt>
          <cx:pt idx="1777">46.038452858700502</cx:pt>
          <cx:pt idx="1778">46.024134668464299</cx:pt>
          <cx:pt idx="1779">45.908218136819698</cx:pt>
          <cx:pt idx="1780">45.836430482187502</cx:pt>
          <cx:pt idx="1781">45.770440978734101</cx:pt>
          <cx:pt idx="1782">45.732178862903901</cx:pt>
          <cx:pt idx="1783">45.732178862903901</cx:pt>
          <cx:pt idx="1784">45.714756127063502</cx:pt>
          <cx:pt idx="1785">45.5804024177055</cx:pt>
          <cx:pt idx="1786">45.5804024177055</cx:pt>
          <cx:pt idx="1787">45.490713358139402</cx:pt>
          <cx:pt idx="1788">45.490043605566903</cx:pt>
          <cx:pt idx="1789">45.319934318308</cx:pt>
          <cx:pt idx="1790">45.319934318308</cx:pt>
          <cx:pt idx="1791">45.110631786505103</cx:pt>
          <cx:pt idx="1792">45.110631786505103</cx:pt>
          <cx:pt idx="1793">44.985267802191103</cx:pt>
          <cx:pt idx="1794">44.985267802191103</cx:pt>
          <cx:pt idx="1795">44.905107656350602</cx:pt>
          <cx:pt idx="1796">44.905107656350602</cx:pt>
          <cx:pt idx="1797">44.400289445103397</cx:pt>
          <cx:pt idx="1798">44.307134461218098</cx:pt>
          <cx:pt idx="1799">44.105629265512903</cx:pt>
          <cx:pt idx="1800">44.105629265512903</cx:pt>
          <cx:pt idx="1801">44.059365653815398</cx:pt>
          <cx:pt idx="1802">44.059365653815398</cx:pt>
          <cx:pt idx="1803">44.053400605910099</cx:pt>
          <cx:pt idx="1804">43.972676997115101</cx:pt>
          <cx:pt idx="1805">43.849802146508502</cx:pt>
          <cx:pt idx="1806">43.702374042425397</cx:pt>
          <cx:pt idx="1807">43.702374042425397</cx:pt>
          <cx:pt idx="1808">43.6870568744746</cx:pt>
          <cx:pt idx="1809">43.673236904299202</cx:pt>
          <cx:pt idx="1810">43.657451293931402</cx:pt>
          <cx:pt idx="1811">43.600034197856203</cx:pt>
          <cx:pt idx="1812">43.436350970553697</cx:pt>
          <cx:pt idx="1813">43.2754408976325</cx:pt>
          <cx:pt idx="1814">42.799058072806602</cx:pt>
          <cx:pt idx="1815">42.799058072806602</cx:pt>
          <cx:pt idx="1816">42.754666435951599</cx:pt>
          <cx:pt idx="1817">42.7328022226217</cx:pt>
          <cx:pt idx="1818">42.684173798551903</cx:pt>
          <cx:pt idx="1819">42.586891361532899</cx:pt>
          <cx:pt idx="1820">42.5849691824071</cx:pt>
          <cx:pt idx="1821">42.359832292648697</cx:pt>
          <cx:pt idx="1822">42.282814504601397</cx:pt>
          <cx:pt idx="1823">42.216527449775597</cx:pt>
          <cx:pt idx="1824">42.216527449775597</cx:pt>
          <cx:pt idx="1825">42.207657429596701</cx:pt>
          <cx:pt idx="1826">42.1435091235005</cx:pt>
          <cx:pt idx="1827">42.1388857511308</cx:pt>
          <cx:pt idx="1828">41.988809120584797</cx:pt>
          <cx:pt idx="1829">41.963519806015299</cx:pt>
          <cx:pt idx="1830">41.963519806015299</cx:pt>
          <cx:pt idx="1831">41.963519806015299</cx:pt>
          <cx:pt idx="1832">41.926235587297498</cx:pt>
          <cx:pt idx="1833">41.765690897964099</cx:pt>
          <cx:pt idx="1834">41.727408494716798</cx:pt>
          <cx:pt idx="1835">41.705525490296203</cx:pt>
          <cx:pt idx="1836">41.705525490296203</cx:pt>
          <cx:pt idx="1837">41.697176615815501</cx:pt>
          <cx:pt idx="1838">41.4638129144206</cx:pt>
          <cx:pt idx="1839">41.446052361468197</cx:pt>
          <cx:pt idx="1840">41.434038391254497</cx:pt>
          <cx:pt idx="1841">41.257750475802702</cx:pt>
          <cx:pt idx="1842">41.257750475802702</cx:pt>
          <cx:pt idx="1843">41.167958362684899</cx:pt>
          <cx:pt idx="1844">41.006602318176</cx:pt>
          <cx:pt idx="1845">40.917153575966502</cx:pt>
          <cx:pt idx="1846">40.858948554915699</cx:pt>
          <cx:pt idx="1847">40.650592038666197</cx:pt>
          <cx:pt idx="1848">40.618183730330898</cx:pt>
          <cx:pt idx="1849">40.4463926961837</cx:pt>
          <cx:pt idx="1850">40.400378116381702</cx:pt>
          <cx:pt idx="1851">40.318864020950201</cx:pt>
          <cx:pt idx="1852">40.293467642548002</cx:pt>
          <cx:pt idx="1853">40.185991595887003</cx:pt>
          <cx:pt idx="1854">40.1636905581151</cx:pt>
          <cx:pt idx="1855">40.049421794660603</cx:pt>
          <cx:pt idx="1856">40.049421794660603</cx:pt>
          <cx:pt idx="1857">40.049421794660603</cx:pt>
          <cx:pt idx="1858">40.049421794660603</cx:pt>
          <cx:pt idx="1859">40.049421794660603</cx:pt>
          <cx:pt idx="1860">40.049421794660603</cx:pt>
          <cx:pt idx="1861">39.7167628780429</cx:pt>
          <cx:pt idx="1862">39.538300746513698</cx:pt>
          <cx:pt idx="1863">39.538300746513698</cx:pt>
          <cx:pt idx="1864">39.505737074273704</cx:pt>
          <cx:pt idx="1865">39.262431257588702</cx:pt>
          <cx:pt idx="1866">39.1525537015468</cx:pt>
          <cx:pt idx="1867">39.067191435754097</cx:pt>
          <cx:pt idx="1868">39.022423596301103</cx:pt>
          <cx:pt idx="1869">38.763128341878698</cx:pt>
          <cx:pt idx="1870">38.763128341878698</cx:pt>
          <cx:pt idx="1871">38.362737653743601</cx:pt>
          <cx:pt idx="1872">38.110232689142698</cx:pt>
          <cx:pt idx="1873">38.109323041511402</cx:pt>
          <cx:pt idx="1874">37.7691766287493</cx:pt>
          <cx:pt idx="1875">37.630507952683999</cx:pt>
          <cx:pt idx="1876">37.624463707501398</cx:pt>
          <cx:pt idx="1877">37.586005841393103</cx:pt>
          <cx:pt idx="1878">37.384856734499202</cx:pt>
          <cx:pt idx="1879">37.328442678957899</cx:pt>
          <cx:pt idx="1880">37.288369418182803</cx:pt>
          <cx:pt idx="1881">37.155350832927503</cx:pt>
          <cx:pt idx="1882">36.9884298359637</cx:pt>
          <cx:pt idx="1883">36.912790849381601</cx:pt>
          <cx:pt idx="1884">36.813752155098797</cx:pt>
          <cx:pt idx="1885">36.813752155098797</cx:pt>
          <cx:pt idx="1886">36.614443692433099</cx:pt>
          <cx:pt idx="1887">36.614443692433099</cx:pt>
          <cx:pt idx="1888">36.594235596638399</cx:pt>
          <cx:pt idx="1889">36.594235596638399</cx:pt>
          <cx:pt idx="1890">36.471540373844697</cx:pt>
          <cx:pt idx="1891">36.289835283105099</cx:pt>
          <cx:pt idx="1892">35.822470229427097</cx:pt>
          <cx:pt idx="1893">35.809797382997701</cx:pt>
          <cx:pt idx="1894">35.809797382997701</cx:pt>
          <cx:pt idx="1895">35.5781502479729</cx:pt>
          <cx:pt idx="1896">35.546268991438097</cx:pt>
          <cx:pt idx="1897">35.456277137753801</cx:pt>
          <cx:pt idx="1898">35.456277137753801</cx:pt>
          <cx:pt idx="1899">35.384329419351097</cx:pt>
          <cx:pt idx="1900">35.199361718279697</cx:pt>
          <cx:pt idx="1901">35.142685365965498</cx:pt>
          <cx:pt idx="1902">34.942241701393399</cx:pt>
          <cx:pt idx="1903">34.604359139672198</cx:pt>
          <cx:pt idx="1904">34.521314318889303</cx:pt>
          <cx:pt idx="1905">34.371160359966701</cx:pt>
          <cx:pt idx="1906">34.236177423434597</cx:pt>
          <cx:pt idx="1907">34.236177423434597</cx:pt>
          <cx:pt idx="1908">33.542197630945203</cx:pt>
          <cx:pt idx="1909">33.542197630945203</cx:pt>
          <cx:pt idx="1910">33.329988293746297</cx:pt>
          <cx:pt idx="1911">32.914739368409698</cx:pt>
          <cx:pt idx="1912">32.842884167841</cx:pt>
          <cx:pt idx="1913">32.816546098951299</cx:pt>
          <cx:pt idx="1914">32.627403519033102</cx:pt>
          <cx:pt idx="1915">32.512789613127403</cx:pt>
          <cx:pt idx="1916">32.490781158867399</cx:pt>
          <cx:pt idx="1917">32.331759548219502</cx:pt>
          <cx:pt idx="1918">32.146699332962797</cx:pt>
          <cx:pt idx="1919">32.055874058582802</cx:pt>
          <cx:pt idx="1920">31.859159505230899</cx:pt>
          <cx:pt idx="1921">31.7686566050028</cx:pt>
          <cx:pt idx="1922">31.7686566050028</cx:pt>
          <cx:pt idx="1923">31.6512293222981</cx:pt>
          <cx:pt idx="1924">31.505874171487399</cx:pt>
          <cx:pt idx="1925">31.2705355529699</cx:pt>
          <cx:pt idx="1926">31.189199844351901</cx:pt>
          <cx:pt idx="1927">31.189199844351901</cx:pt>
          <cx:pt idx="1928">31.0905439345565</cx:pt>
          <cx:pt idx="1929">30.542865032336302</cx:pt>
          <cx:pt idx="1930">30.506009455168901</cx:pt>
          <cx:pt idx="1931">30.506009455168901</cx:pt>
          <cx:pt idx="1932">30.2294795486232</cx:pt>
          <cx:pt idx="1933">29.556910219519398</cx:pt>
          <cx:pt idx="1934">29.442957928359998</cx:pt>
          <cx:pt idx="1935">29.078237606002801</cx:pt>
          <cx:pt idx="1936">28.836745459329901</cx:pt>
          <cx:pt idx="1937">28.836745459329901</cx:pt>
          <cx:pt idx="1938">28.757336715026501</cx:pt>
          <cx:pt idx="1939">28.757336715026501</cx:pt>
          <cx:pt idx="1940">28.598107086035899</cx:pt>
          <cx:pt idx="1941">28.551468529784199</cx:pt>
          <cx:pt idx="1942">28.397464965031201</cx:pt>
          <cx:pt idx="1943">28.379409327133999</cx:pt>
          <cx:pt idx="1944">28.3082588482978</cx:pt>
          <cx:pt idx="1945">28.3082588482978</cx:pt>
          <cx:pt idx="1946">28.060267906280899</cx:pt>
          <cx:pt idx="1947">27.996366450770299</cx:pt>
          <cx:pt idx="1948">27.857187416012099</cx:pt>
          <cx:pt idx="1949">27.583913583533899</cx:pt>
          <cx:pt idx="1950">27.418556278028301</cx:pt>
          <cx:pt idx="1951">26.887443989701701</cx:pt>
          <cx:pt idx="1952">26.6245754653449</cx:pt>
          <cx:pt idx="1953">26.614398789085399</cx:pt>
          <cx:pt idx="1954">26.614398789085399</cx:pt>
          <cx:pt idx="1955">26.184999673603301</cx:pt>
          <cx:pt idx="1956">26.184999673603301</cx:pt>
          <cx:pt idx="1957">26.131069937548901</cx:pt>
          <cx:pt idx="1958">26.131069937548901</cx:pt>
          <cx:pt idx="1959">26.0388480528154</cx:pt>
          <cx:pt idx="1960">26.036762070346001</cx:pt>
          <cx:pt idx="1961">25.991820204551502</cx:pt>
          <cx:pt idx="1962">25.948995108719298</cx:pt>
          <cx:pt idx="1963">25.617444695757701</cx:pt>
          <cx:pt idx="1964">25.617444695757701</cx:pt>
          <cx:pt idx="1965">25.510122606121801</cx:pt>
          <cx:pt idx="1966">25.318588791700002</cx:pt>
          <cx:pt idx="1967">25.273327429243299</cx:pt>
          <cx:pt idx="1968">25.267592313184601</cx:pt>
          <cx:pt idx="1969">24.9572121556042</cx:pt>
          <cx:pt idx="1970">24.9572121556042</cx:pt>
          <cx:pt idx="1971">24.719204095273</cx:pt>
          <cx:pt idx="1972">24.530319891109599</cx:pt>
          <cx:pt idx="1973">24.530319891109599</cx:pt>
          <cx:pt idx="1974">23.975829785190399</cx:pt>
          <cx:pt idx="1975">23.9439934653217</cx:pt>
          <cx:pt idx="1976">23.9439934653217</cx:pt>
          <cx:pt idx="1977">23.882607852101099</cx:pt>
          <cx:pt idx="1978">23.773642029930599</cx:pt>
          <cx:pt idx="1979">23.7718123299944</cx:pt>
          <cx:pt idx="1980">23.7718123299944</cx:pt>
          <cx:pt idx="1981">23.7519456551709</cx:pt>
          <cx:pt idx="1982">23.7327329092818</cx:pt>
          <cx:pt idx="1983">23.6836891479645</cx:pt>
          <cx:pt idx="1984">23.6836891479645</cx:pt>
          <cx:pt idx="1985">23.649106917856901</cx:pt>
          <cx:pt idx="1986">23.538879205354799</cx:pt>
          <cx:pt idx="1987">23.424930934790702</cx:pt>
          <cx:pt idx="1988">23.4018226334763</cx:pt>
          <cx:pt idx="1989">22.961508220602401</cx:pt>
          <cx:pt idx="1990">22.8634224879006</cx:pt>
          <cx:pt idx="1991">22.712479827928998</cx:pt>
          <cx:pt idx="1992">22.598253627141101</cx:pt>
          <cx:pt idx="1993">22.4697296905786</cx:pt>
          <cx:pt idx="1994">22.311453543068801</cx:pt>
          <cx:pt idx="1995">22.294149673411301</cx:pt>
          <cx:pt idx="1996">22.272229088353299</cx:pt>
          <cx:pt idx="1997">22.197386041526698</cx:pt>
          <cx:pt idx="1998">22.1674611374068</cx:pt>
          <cx:pt idx="1999">22.163013433049599</cx:pt>
          <cx:pt idx="2000">22.163013433049599</cx:pt>
          <cx:pt idx="2001">22.152116456739499</cx:pt>
          <cx:pt idx="2002">21.896280942378802</cx:pt>
          <cx:pt idx="2003">21.670080345106498</cx:pt>
          <cx:pt idx="2004">21.484677182765701</cx:pt>
          <cx:pt idx="2005">21.1999208602371</cx:pt>
          <cx:pt idx="2006">20.993915622418601</cx:pt>
          <cx:pt idx="2007">20.993915622418601</cx:pt>
          <cx:pt idx="2008">20.926954992606799</cx:pt>
          <cx:pt idx="2009">20.922759930939499</cx:pt>
          <cx:pt idx="2010">20.809572207770799</cx:pt>
          <cx:pt idx="2011">20.769024977697999</cx:pt>
          <cx:pt idx="2012">20.691847841654599</cx:pt>
          <cx:pt idx="2013">20.680983265965999</cx:pt>
          <cx:pt idx="2014">20.641748344056701</cx:pt>
          <cx:pt idx="2015">20.627943263459901</cx:pt>
          <cx:pt idx="2016">20.6065202172278</cx:pt>
          <cx:pt idx="2017">20.606278635018601</cx:pt>
          <cx:pt idx="2018">20.606278635018601</cx:pt>
          <cx:pt idx="2019">20.471319435749699</cx:pt>
          <cx:pt idx="2020">20.328974002322099</cx:pt>
          <cx:pt idx="2021">19.648573553151799</cx:pt>
          <cx:pt idx="2022">19.648573553151799</cx:pt>
          <cx:pt idx="2023">19.641633529379099</cx:pt>
          <cx:pt idx="2024">19.524811020887601</cx:pt>
          <cx:pt idx="2025">19.442382918962998</cx:pt>
          <cx:pt idx="2026">19.339404687248798</cx:pt>
          <cx:pt idx="2027">19.311036252758399</cx:pt>
          <cx:pt idx="2028">19.221478348689999</cx:pt>
          <cx:pt idx="2029">19.221478348689999</cx:pt>
          <cx:pt idx="2030">19.160488889861099</cx:pt>
          <cx:pt idx="2031">19.155262661088301</cx:pt>
          <cx:pt idx="2032">19.074346147391601</cx:pt>
          <cx:pt idx="2033">19.069914641014702</cx:pt>
          <cx:pt idx="2034">19.0443029963436</cx:pt>
          <cx:pt idx="2035">18.941786128654702</cx:pt>
          <cx:pt idx="2036">18.796335516602198</cx:pt>
          <cx:pt idx="2037">18.796335516602198</cx:pt>
          <cx:pt idx="2038">18.692840269841401</cx:pt>
          <cx:pt idx="2039">18.670529058484799</cx:pt>
          <cx:pt idx="2040">18.637577151967101</cx:pt>
          <cx:pt idx="2041">18.637577151967101</cx:pt>
          <cx:pt idx="2042">18.420515184412999</cx:pt>
          <cx:pt idx="2043">18.319434150497099</cx:pt>
          <cx:pt idx="2044">18.227036080139801</cx:pt>
          <cx:pt idx="2045">18.185051944809299</cx:pt>
          <cx:pt idx="2046">18.1394341094014</cx:pt>
          <cx:pt idx="2047">18.068959589611499</cx:pt>
          <cx:pt idx="2048">18.061047310662701</cx:pt>
          <cx:pt idx="2049">17.9574240664253</cx:pt>
          <cx:pt idx="2050">17.945075970191301</cx:pt>
          <cx:pt idx="2051">17.869433741545699</cx:pt>
          <cx:pt idx="2052">17.736027315853399</cx:pt>
          <cx:pt idx="2053">17.6322106315233</cx:pt>
          <cx:pt idx="2054">17.591664224183699</cx:pt>
          <cx:pt idx="2055">17.591664224183699</cx:pt>
          <cx:pt idx="2056">17.5544871989493</cx:pt>
          <cx:pt idx="2057">17.366085993060398</cx:pt>
          <cx:pt idx="2058">16.791474156746801</cx:pt>
          <cx:pt idx="2059">16.791474156746801</cx:pt>
          <cx:pt idx="2060">16.720338439309899</cx:pt>
          <cx:pt idx="2061">16.607160593643901</cx:pt>
          <cx:pt idx="2062">16.5277448058694</cx:pt>
          <cx:pt idx="2063">16.497911287115699</cx:pt>
          <cx:pt idx="2064">16.198930059745599</cx:pt>
          <cx:pt idx="2065">16.147364369895001</cx:pt>
          <cx:pt idx="2066">16.0940784120789</cx:pt>
          <cx:pt idx="2067">16.092395787320999</cx:pt>
          <cx:pt idx="2068">16.003496921457302</cx:pt>
          <cx:pt idx="2069">15.9459257693795</cx:pt>
          <cx:pt idx="2070">15.864032839065899</cx:pt>
          <cx:pt idx="2071">15.78443692992</cx:pt>
          <cx:pt idx="2072">15.644454983613301</cx:pt>
          <cx:pt idx="2073">15.622615001719399</cx:pt>
          <cx:pt idx="2074">15.595843516425701</cx:pt>
          <cx:pt idx="2075">15.556857244680799</cx:pt>
          <cx:pt idx="2076">15.535218037286301</cx:pt>
          <cx:pt idx="2077">15.5214434304091</cx:pt>
          <cx:pt idx="2078">15.4817466375814</cx:pt>
          <cx:pt idx="2079">15.330252614925801</cx:pt>
          <cx:pt idx="2080">15.1317682640383</cx:pt>
          <cx:pt idx="2081">15.127246834978701</cx:pt>
          <cx:pt idx="2082">15.0656031918087</cx:pt>
          <cx:pt idx="2083">15.010438536656601</cx:pt>
          <cx:pt idx="2084">14.6475290110203</cx:pt>
          <cx:pt idx="2085">14.5049926059292</cx:pt>
          <cx:pt idx="2086">14.486467022285201</cx:pt>
          <cx:pt idx="2087">14.322411492638601</cx:pt>
          <cx:pt idx="2088">14.246230965440301</cx:pt>
          <cx:pt idx="2089">14.0766870190077</cx:pt>
          <cx:pt idx="2090">14.0766870190077</cx:pt>
          <cx:pt idx="2091">14.0423037189846</cx:pt>
          <cx:pt idx="2092">14.0423037189846</cx:pt>
          <cx:pt idx="2093">13.882125937040399</cx:pt>
          <cx:pt idx="2094">13.8731776220691</cx:pt>
          <cx:pt idx="2095">13.863616307903699</cx:pt>
          <cx:pt idx="2096">13.863616307903699</cx:pt>
          <cx:pt idx="2097">13.817122976370801</cx:pt>
          <cx:pt idx="2098">13.817122976370801</cx:pt>
          <cx:pt idx="2099">13.815816420715199</cx:pt>
          <cx:pt idx="2100">13.7169786830646</cx:pt>
          <cx:pt idx="2101">13.7169786830646</cx:pt>
          <cx:pt idx="2102">13.6484841486274</cx:pt>
          <cx:pt idx="2103">13.6484841486274</cx:pt>
          <cx:pt idx="2104">13.576952018569701</cx:pt>
          <cx:pt idx="2105">13.5653208095257</cx:pt>
          <cx:pt idx="2106">13.4120662820735</cx:pt>
          <cx:pt idx="2107">13.4103203988094</cx:pt>
          <cx:pt idx="2108">13.386404230122499</cx:pt>
          <cx:pt idx="2109">13.3555022002702</cx:pt>
          <cx:pt idx="2110">13.2971744511603</cx:pt>
          <cx:pt idx="2111">13.2359967199839</cx:pt>
          <cx:pt idx="2112">13.098967502704401</cx:pt>
          <cx:pt idx="2113">13.098967502704401</cx:pt>
          <cx:pt idx="2114">13.0800231074716</cx:pt>
          <cx:pt idx="2115">13.0057650087096</cx:pt>
          <cx:pt idx="2116">12.887270346263699</cx:pt>
          <cx:pt idx="2117">12.8815692671071</cx:pt>
          <cx:pt idx="2118">12.852298906008601</cx:pt>
          <cx:pt idx="2119">12.844741794913601</cx:pt>
          <cx:pt idx="2120">12.687664061226799</cx:pt>
          <cx:pt idx="2121">12.656276682874701</cx:pt>
          <cx:pt idx="2122">12.635473240597801</cx:pt>
          <cx:pt idx="2123">12.577888556798101</cx:pt>
          <cx:pt idx="2124">12.567175335203499</cx:pt>
          <cx:pt idx="2125">12.516328206738701</cx:pt>
          <cx:pt idx="2126">12.3990097708988</cx:pt>
          <cx:pt idx="2127">12.3713712534629</cx:pt>
          <cx:pt idx="2128">12.2679409821625</cx:pt>
          <cx:pt idx="2129">12.197121338309699</cx:pt>
          <cx:pt idx="2130">12.137125584607899</cx:pt>
          <cx:pt idx="2131">11.9725945881372</cx:pt>
          <cx:pt idx="2132">11.91683890378</cx:pt>
          <cx:pt idx="2133">11.890133904594901</cx:pt>
          <cx:pt idx="2134">11.8558482657506</cx:pt>
          <cx:pt idx="2135">11.822700445315901</cx:pt>
          <cx:pt idx="2136">11.762015049940199</cx:pt>
          <cx:pt idx="2137">11.7003268637958</cx:pt>
          <cx:pt idx="2138">11.676973274103201</cx:pt>
          <cx:pt idx="2139">11.530982020303</cx:pt>
          <cx:pt idx="2140">11.530982020303</cx:pt>
          <cx:pt idx="2141">11.395490777841401</cx:pt>
          <cx:pt idx="2142">11.343226978421599</cx:pt>
          <cx:pt idx="2143">11.338031997455699</cx:pt>
          <cx:pt idx="2144">11.241401306111801</cx:pt>
          <cx:pt idx="2145">11.2361764387704</cx:pt>
          <cx:pt idx="2146">11.067107087057201</cx:pt>
          <cx:pt idx="2147">11.0085917131833</cx:pt>
          <cx:pt idx="2148">11.003827500647001</cx:pt>
          <cx:pt idx="2149">10.9653036693388</cx:pt>
          <cx:pt idx="2150">10.8523427030575</cx:pt>
          <cx:pt idx="2151">10.835000464082</cx:pt>
          <cx:pt idx="2152">10.7911653094069</cx:pt>
          <cx:pt idx="2153">10.788880462719201</cx:pt>
          <cx:pt idx="2154">10.749088528009899</cx:pt>
          <cx:pt idx="2155">10.644442989157699</cx:pt>
          <cx:pt idx="2156">10.630409926195201</cx:pt>
          <cx:pt idx="2157">10.550388802749801</cx:pt>
          <cx:pt idx="2158">10.496994490940301</cx:pt>
          <cx:pt idx="2159">10.4093058812309</cx:pt>
          <cx:pt idx="2160">10.272984731504099</cx:pt>
          <cx:pt idx="2161">10.270902982149501</cx:pt>
          <cx:pt idx="2162">10.207301308285199</cx:pt>
          <cx:pt idx="2163">10.1712462760834</cx:pt>
          <cx:pt idx="2164">10.0833701170047</cx:pt>
          <cx:pt idx="2165">9.8961860683894205</cx:pt>
          <cx:pt idx="2166">9.8961860683894205</cx:pt>
          <cx:pt idx="2167">9.8467078056758606</cx:pt>
          <cx:pt idx="2168">9.8467078056758606</cx:pt>
          <cx:pt idx="2169">9.8467078056758606</cx:pt>
          <cx:pt idx="2170">9.8423991959583805</cx:pt>
          <cx:pt idx="2171">9.7706127063829307</cx:pt>
          <cx:pt idx="2172">9.7528433371515604</cx:pt>
          <cx:pt idx="2173">9.7082079418600706</cx:pt>
          <cx:pt idx="2174">9.7047052556437006</cx:pt>
          <cx:pt idx="2175">9.67945749494117</cx:pt>
          <cx:pt idx="2176">9.67945749494117</cx:pt>
          <cx:pt idx="2177">9.6582154673865492</cx:pt>
          <cx:pt idx="2178">9.5980176253508702</cx:pt>
          <cx:pt idx="2179">9.5945758829561107</cx:pt>
          <cx:pt idx="2180">9.5469391327909392</cx:pt>
          <cx:pt idx="2181">9.4740613887952403</cx:pt>
          <cx:pt idx="2182">9.4258292719227601</cx:pt>
          <cx:pt idx="2183">9.3466966156795408</cx:pt>
          <cx:pt idx="2184">9.2601863844089607</cx:pt>
          <cx:pt idx="2185">9.2354154282115406</cx:pt>
          <cx:pt idx="2186">9.1785996617989394</cx:pt>
          <cx:pt idx="2187">9.15932227686252</cx:pt>
          <cx:pt idx="2188">9.1313726978840606</cx:pt>
          <cx:pt idx="2189">9.0429106803283297</cx:pt>
          <cx:pt idx="2190">9.0159135728018196</cx:pt>
          <cx:pt idx="2191">8.95681057864088</cx:pt>
          <cx:pt idx="2192">8.7057128798142802</cx:pt>
          <cx:pt idx="2193">8.5865959359390391</cx:pt>
          <cx:pt idx="2194">8.4295333340446099</cx:pt>
          <cx:pt idx="2195">8.4010128028305804</cx:pt>
          <cx:pt idx="2196">8.4010128028305804</cx:pt>
          <cx:pt idx="2197">8.3887036632638896</cx:pt>
          <cx:pt idx="2198">8.3549469925575099</cx:pt>
          <cx:pt idx="2199">8.2816359154072199</cx:pt>
          <cx:pt idx="2200">8.2753224377519796</cx:pt>
          <cx:pt idx="2201">8.2629129995596298</cx:pt>
          <cx:pt idx="2202">8.2251265016571296</cx:pt>
          <cx:pt idx="2203">8.1496507934350397</cx:pt>
          <cx:pt idx="2204">8.1496507934350397</cx:pt>
          <cx:pt idx="2205">8.1285360212152007</cx:pt>
          <cx:pt idx="2206">8.1193786622403792</cx:pt>
          <cx:pt idx="2207">8.0943627768426705</cx:pt>
          <cx:pt idx="2208">8.0635298141575706</cx:pt>
          <cx:pt idx="2209">8.0284320146802095</cx:pt>
          <cx:pt idx="2210">8.0262036092741305</cx:pt>
          <cx:pt idx="2211">8.0257929425658592</cx:pt>
          <cx:pt idx="2212">7.9964255891820804</cx:pt>
          <cx:pt idx="2213">7.9834448395808497</cx:pt>
          <cx:pt idx="2214">7.9834448395808497</cx:pt>
          <cx:pt idx="2215">7.9779692909047597</cx:pt>
          <cx:pt idx="2216">7.8082770997091702</cx:pt>
          <cx:pt idx="2217">7.8082770997091702</cx:pt>
          <cx:pt idx="2218">7.7671910568132798</cx:pt>
          <cx:pt idx="2219">7.7671910568132798</cx:pt>
          <cx:pt idx="2220">7.71699312833218</cx:pt>
          <cx:pt idx="2221">7.71150497964212</cx:pt>
          <cx:pt idx="2222">7.71150497964212</cx:pt>
          <cx:pt idx="2223">7.6845971163488</cx:pt>
          <cx:pt idx="2224">7.6483665557767297</cx:pt>
          <cx:pt idx="2225">7.5786645713871197</cx:pt>
          <cx:pt idx="2226">7.4966019763510801</cx:pt>
          <cx:pt idx="2227">7.48944253588878</cx:pt>
          <cx:pt idx="2228">7.4066605377057497</cx:pt>
          <cx:pt idx="2229">7.3593876910002702</cx:pt>
          <cx:pt idx="2230">7.3212226014827104</cx:pt>
          <cx:pt idx="2231">7.30545950314899</cx:pt>
          <cx:pt idx="2232">7.2989419951771204</cx:pt>
          <cx:pt idx="2233">7.2673341616410703</cx:pt>
          <cx:pt idx="2234">7.26228360257599</cx:pt>
          <cx:pt idx="2235">7.2320805171102602</cx:pt>
          <cx:pt idx="2236">7.2318555048803201</cx:pt>
          <cx:pt idx="2237">7.2257011420844997</cx:pt>
          <cx:pt idx="2238">7.2257011420844997</cx:pt>
          <cx:pt idx="2239">7.2257011420844997</cx:pt>
          <cx:pt idx="2240">7.2257011420844997</cx:pt>
          <cx:pt idx="2241">7.2257011420844997</cx:pt>
          <cx:pt idx="2242">7.1685732665200899</cx:pt>
          <cx:pt idx="2243">7.1369963199603204</cx:pt>
          <cx:pt idx="2244">7.0592616871046898</cx:pt>
          <cx:pt idx="2245">7.0087429624192596</cx:pt>
          <cx:pt idx="2246">6.9984131885660803</cx:pt>
          <cx:pt idx="2247">6.9984131885660803</cx:pt>
          <cx:pt idx="2248">6.9655529925887398</cx:pt>
          <cx:pt idx="2249">6.9655529925887398</cx:pt>
          <cx:pt idx="2250">6.8094637606807602</cx:pt>
          <cx:pt idx="2251">6.8094637606807602</cx:pt>
          <cx:pt idx="2252">6.7590100655741496</cx:pt>
          <cx:pt idx="2253">6.7158947798977797</cx:pt>
          <cx:pt idx="2254">6.6944206303957801</cx:pt>
          <cx:pt idx="2255">6.6576904244732598</cx:pt>
          <cx:pt idx="2256">6.6361061537403598</cx:pt>
          <cx:pt idx="2257">6.6108627344645399</cx:pt>
          <cx:pt idx="2258">6.6108627344645399</cx:pt>
          <cx:pt idx="2259">6.6085525956085496</cx:pt>
          <cx:pt idx="2260">6.5946810312401896</cx:pt>
          <cx:pt idx="2261">6.5938625390218499</cx:pt>
          <cx:pt idx="2262">6.5849620114386598</cx:pt>
          <cx:pt idx="2263">6.5661498419490698</cx:pt>
          <cx:pt idx="2264">6.5036384352072796</cx:pt>
          <cx:pt idx="2265">6.4645126947135596</cx:pt>
          <cx:pt idx="2266">6.22067361470795</cx:pt>
          <cx:pt idx="2267">6.21354089427955</cx:pt>
          <cx:pt idx="2268">6.1631511759242104</cx:pt>
          <cx:pt idx="2269">6.1483037785869099</cx:pt>
          <cx:pt idx="2270">6.0632694080493597</cx:pt>
          <cx:pt idx="2271">6.0510367626345003</cx:pt>
          <cx:pt idx="2272">6.0500663107787096</cx:pt>
          <cx:pt idx="2273">6.0364762272598496</cx:pt>
          <cx:pt idx="2274">5.9084349111796799</cx:pt>
          <cx:pt idx="2275">5.8749387429487498</cx:pt>
          <cx:pt idx="2276">5.8558572601837797</cx:pt>
          <cx:pt idx="2277">5.8274582931153303</cx:pt>
          <cx:pt idx="2278">5.7686623227286198</cx:pt>
          <cx:pt idx="2279">5.7464413901511797</cx:pt>
          <cx:pt idx="2280">5.7464413901511797</cx:pt>
          <cx:pt idx="2281">5.72824489107263</cx:pt>
          <cx:pt idx="2282">5.72824489107263</cx:pt>
          <cx:pt idx="2283">5.71518962184056</cx:pt>
          <cx:pt idx="2284">5.71518962184056</cx:pt>
          <cx:pt idx="2285">5.7061229098085802</cx:pt>
          <cx:pt idx="2286">5.6445478499242299</cx:pt>
          <cx:pt idx="2287">5.6272187246795697</cx:pt>
          <cx:pt idx="2288">5.6257765873754</cx:pt>
          <cx:pt idx="2289">5.6257765873754</cx:pt>
          <cx:pt idx="2290">5.6082348908483404</cx:pt>
          <cx:pt idx="2291">5.6082348908483404</cx:pt>
          <cx:pt idx="2292">5.5789903638325997</cx:pt>
          <cx:pt idx="2293">5.52417913924132</cx:pt>
          <cx:pt idx="2294">5.4282983265608697</cx:pt>
          <cx:pt idx="2295">5.3825688711351098</cx:pt>
          <cx:pt idx="2296">5.3191918502731799</cx:pt>
          <cx:pt idx="2297">5.2359307830063102</cx:pt>
          <cx:pt idx="2298">5.2317431981903697</cx:pt>
          <cx:pt idx="2299">5.1917161049949101</cx:pt>
          <cx:pt idx="2300">5.1585923772267197</cx:pt>
          <cx:pt idx="2301">5.0650286271240299</cx:pt>
          <cx:pt idx="2302">5.0573450514840896</cx:pt>
          <cx:pt idx="2303">5.0302979672485604</cx:pt>
          <cx:pt idx="2304">5.0302979672485604</cx:pt>
          <cx:pt idx="2305">4.9421163039243901</cx:pt>
          <cx:pt idx="2306">4.8512972100396503</cx:pt>
          <cx:pt idx="2307">4.7372411700580903</cx:pt>
          <cx:pt idx="2308">4.6484898333338904</cx:pt>
          <cx:pt idx="2309">4.6484898333338904</cx:pt>
          <cx:pt idx="2310">4.6411898538058098</cx:pt>
          <cx:pt idx="2311">4.6411898538058098</cx:pt>
          <cx:pt idx="2312">4.62149724497056</cx:pt>
          <cx:pt idx="2313">4.61618290235476</cx:pt>
          <cx:pt idx="2314">4.5387070601427597</cx:pt>
          <cx:pt idx="2315">4.5182315654308498</cx:pt>
          <cx:pt idx="2316">4.5182315654308498</cx:pt>
          <cx:pt idx="2317">4.4978545030920296</cx:pt>
          <cx:pt idx="2318">4.4645914906130004</cx:pt>
          <cx:pt idx="2319">4.4645914906130004</cx:pt>
          <cx:pt idx="2320">4.4431881935819701</cx:pt>
          <cx:pt idx="2321">4.4177349708694003</cx:pt>
          <cx:pt idx="2322">4.3629441667813298</cx:pt>
          <cx:pt idx="2323">4.2825530279470296</cx:pt>
          <cx:pt idx="2324">4.2545112374897602</cx:pt>
          <cx:pt idx="2325">4.2266053980070604</cx:pt>
          <cx:pt idx="2326">4.1680320742663204</cx:pt>
          <cx:pt idx="2327">4.0401369329243702</cx:pt>
          <cx:pt idx="2328">3.9585004286412202</cx:pt>
          <cx:pt idx="2329">3.8950786344225201</cx:pt>
          <cx:pt idx="2330">3.8827604766492598</cx:pt>
          <cx:pt idx="2331">3.87061131810818</cx:pt>
          <cx:pt idx="2332">3.86682826265154</cx:pt>
          <cx:pt idx="2333">3.8454881454004899</cx:pt>
          <cx:pt idx="2334">3.83615116095346</cx:pt>
          <cx:pt idx="2335">3.7893615768112898</cx:pt>
          <cx:pt idx="2336">3.6815343084278398</cx:pt>
          <cx:pt idx="2337">3.6676537199677401</cx:pt>
          <cx:pt idx="2338">3.6674479173143602</cx:pt>
          <cx:pt idx="2339">3.55145490933173</cx:pt>
          <cx:pt idx="2340">3.5499257308658501</cx:pt>
          <cx:pt idx="2341">3.5103695424180898</cx:pt>
          <cx:pt idx="2342">3.5103695424180898</cx:pt>
          <cx:pt idx="2343">3.4529385630824301</cx:pt>
          <cx:pt idx="2344">3.4121031155746899</cx:pt>
          <cx:pt idx="2345">3.39035128992069</cx:pt>
          <cx:pt idx="2346">3.3565084214696999</cx:pt>
          <cx:pt idx="2347">3.3565084214696999</cx:pt>
          <cx:pt idx="2348">3.32838616549913</cx:pt>
          <cx:pt idx="2349">3.3226834666090199</cx:pt>
          <cx:pt idx="2350">3.3073955308299299</cx:pt>
          <cx:pt idx="2351">3.0880411430605301</cx:pt>
          <cx:pt idx="2352">3.08783472206331</cx:pt>
          <cx:pt idx="2353">3.0663956343321002</cx:pt>
          <cx:pt idx="2354">3.0663956343321002</cx:pt>
          <cx:pt idx="2355">2.9849546153543098</cx:pt>
          <cx:pt idx="2356">2.9096178622673698</cx:pt>
          <cx:pt idx="2357">2.8496228972548701</cx:pt>
          <cx:pt idx="2358">2.80933757075102</cx:pt>
          <cx:pt idx="2359">2.7916747490165701</cx:pt>
          <cx:pt idx="2360">2.7377263716928701</cx:pt>
          <cx:pt idx="2361">2.7213705387771299</cx:pt>
          <cx:pt idx="2362">2.6261715399328498</cx:pt>
          <cx:pt idx="2363">2.5759690161647701</cx:pt>
          <cx:pt idx="2364">2.5526604615599102</cx:pt>
          <cx:pt idx="2365">2.5526604615599102</cx:pt>
          <cx:pt idx="2366">2.4907121829906802</cx:pt>
          <cx:pt idx="2367">2.45076598285659</cx:pt>
          <cx:pt idx="2368">2.3255017923935299</cx:pt>
          <cx:pt idx="2369">2.2794474163683498</cx:pt>
          <cx:pt idx="2370">2.2753072195345498</cx:pt>
          <cx:pt idx="2371">2.2342544817067602</cx:pt>
          <cx:pt idx="2372">2.2005438498656398</cx:pt>
          <cx:pt idx="2373">2.1639215073224798</cx:pt>
          <cx:pt idx="2374">2.13736428101967</cx:pt>
          <cx:pt idx="2375">2.12097824657114</cx:pt>
          <cx:pt idx="2376">2.12097824657114</cx:pt>
          <cx:pt idx="2377">2.11719636289983</cx:pt>
          <cx:pt idx="2378">2.11143098134088</cx:pt>
          <cx:pt idx="2379">2.0771799558745698</cx:pt>
          <cx:pt idx="2380">2.0771799558745698</cx:pt>
          <cx:pt idx="2381">2.07535033595614</cx:pt>
          <cx:pt idx="2382">2.0597396720563999</cx:pt>
          <cx:pt idx="2383">1.9926443162554699</cx:pt>
          <cx:pt idx="2384">1.97785041444243</cx:pt>
          <cx:pt idx="2385">1.94440610495649</cx:pt>
          <cx:pt idx="2386">1.9245027227429199</cx:pt>
          <cx:pt idx="2387">1.9143016048632799</cx:pt>
          <cx:pt idx="2388">1.88533723949867</cx:pt>
          <cx:pt idx="2389">1.88139402158587</cx:pt>
          <cx:pt idx="2390">1.8590901415960299</cx:pt>
          <cx:pt idx="2391">1.8590901415960299</cx:pt>
          <cx:pt idx="2392">1.8157032989870101</cx:pt>
          <cx:pt idx="2393">1.7863843883527699</cx:pt>
          <cx:pt idx="2394">1.76234131970268</cx:pt>
          <cx:pt idx="2395">1.72457923799695</cx:pt>
          <cx:pt idx="2396">1.7195306271206301</cx:pt>
          <cx:pt idx="2397">1.69377037295604</cx:pt>
          <cx:pt idx="2398">1.6855943675915901</cx:pt>
          <cx:pt idx="2399">1.6793390398946</cx:pt>
          <cx:pt idx="2400">1.67263577016068</cx:pt>
          <cx:pt idx="2401">1.6405697221746101</cx:pt>
          <cx:pt idx="2402">1.5953384142022999</cx:pt>
          <cx:pt idx="2403">1.5443460736192101</cx:pt>
          <cx:pt idx="2404">1.5149965386964199</cx:pt>
          <cx:pt idx="2405">1.4934693632606699</cx:pt>
          <cx:pt idx="2406">1.4396507595591399</cx:pt>
          <cx:pt idx="2407">1.4318900587444301</cx:pt>
          <cx:pt idx="2408">1.4082779243061201</cx:pt>
          <cx:pt idx="2409">1.3936182111366</cx:pt>
          <cx:pt idx="2410">1.38215030191656</cx:pt>
          <cx:pt idx="2411">1.2688673515587501</cx:pt>
          <cx:pt idx="2412">1.26323299538933</cx:pt>
          <cx:pt idx="2413">1.2588487542512099</cx:pt>
          <cx:pt idx="2414">1.2140123603616</cx:pt>
          <cx:pt idx="2415">1.21025812121454</cx:pt>
          <cx:pt idx="2416">1.21025812121454</cx:pt>
          <cx:pt idx="2417">1.1988548357165301</cx:pt>
          <cx:pt idx="2418">1.1227962101148099</cx:pt>
          <cx:pt idx="2419">1.11153451681795</cx:pt>
          <cx:pt idx="2420">1.1065625933360299</cx:pt>
          <cx:pt idx="2421">1.06575927814088</cx:pt>
          <cx:pt idx="2422">0.99827447497675403</cx:pt>
          <cx:pt idx="2423">0.97749482901646301</cx:pt>
          <cx:pt idx="2424">0.97109803516653104</cx:pt>
          <cx:pt idx="2425">0.96564237412088805</cx:pt>
          <cx:pt idx="2426">0.94717596881410104</cx:pt>
          <cx:pt idx="2427">0.852954783483725</cx:pt>
          <cx:pt idx="2428">0.83979136251402897</cx:pt>
          <cx:pt idx="2429">0.83979136251402897</cx:pt>
          <cx:pt idx="2430">0.80883979204066203</cx:pt>
          <cx:pt idx="2431">0.79354303625224798</cx:pt>
          <cx:pt idx="2432">0.79181086471008</cx:pt>
          <cx:pt idx="2433">0.74448522752631896</cx:pt>
          <cx:pt idx="2434">0.72577795275446899</cx:pt>
          <cx:pt idx="2435">0.71548371713695103</cx:pt>
          <cx:pt idx="2436">0.70085528997150404</cx:pt>
          <cx:pt idx="2437">0.70085528997150404</cx:pt>
          <cx:pt idx="2438">0.688108358555516</cx:pt>
          <cx:pt idx="2439">0.66913322010280296</cx:pt>
          <cx:pt idx="2440">0.66913322010280296</cx:pt>
          <cx:pt idx="2441">0.66564376416021098</cx:pt>
          <cx:pt idx="2442">0.661099525148656</cx:pt>
          <cx:pt idx="2443">0.65110529312464105</cx:pt>
          <cx:pt idx="2444">0.64062485697434501</cx:pt>
          <cx:pt idx="2445">0.63917497573144</cx:pt>
          <cx:pt idx="2446">0.60373153476628105</cx:pt>
          <cx:pt idx="2447">0.60373153476628105</cx:pt>
          <cx:pt idx="2448">0.57967951136915796</cx:pt>
          <cx:pt idx="2449">0.56399688698491501</cx:pt>
          <cx:pt idx="2450">0.55446167101683097</cx:pt>
          <cx:pt idx="2451">0.51653020250512804</cx:pt>
          <cx:pt idx="2452">0.50309820823146001</cx:pt>
          <cx:pt idx="2453">0.47409052033667598</cx:pt>
          <cx:pt idx="2454">0.46347104521618199</cx:pt>
          <cx:pt idx="2455">0.43108388743929399</cx:pt>
          <cx:pt idx="2456">0.41143301049296699</cx:pt>
          <cx:pt idx="2457">0.39855702300518597</cx:pt>
          <cx:pt idx="2458">0.379958336737104</cx:pt>
          <cx:pt idx="2459">0.36742117434910898</cx:pt>
          <cx:pt idx="2460">0.35049359821701098</cx:pt>
          <cx:pt idx="2461">0.34958771509552899</cx:pt>
          <cx:pt idx="2462">0.34126695745653302</cx:pt>
          <cx:pt idx="2463">0.33421136281256703</cx:pt>
          <cx:pt idx="2464">0.32291692391513999</cx:pt>
          <cx:pt idx="2465">0.29635493932941098</cx:pt>
          <cx:pt idx="2466">0.286393150296958</cx:pt>
          <cx:pt idx="2467">0.279032713258623</cx:pt>
          <cx:pt idx="2468">0.26257866665143098</cx:pt>
          <cx:pt idx="2469">0.258346036616242</cx:pt>
          <cx:pt idx="2470">0.24867961180982101</cx:pt>
          <cx:pt idx="2471">0.24025159935656801</cx:pt>
          <cx:pt idx="2472">0.23546911697954501</cx:pt>
          <cx:pt idx="2473">0.22004040866226601</cx:pt>
          <cx:pt idx="2474">0.212076391666077</cx:pt>
          <cx:pt idx="2475">0.212076391666077</cx:pt>
          <cx:pt idx="2476">0.18779126029727</cx:pt>
          <cx:pt idx="2477">0.18557634245856799</cx:pt>
          <cx:pt idx="2478">0.173420915528157</cx:pt>
          <cx:pt idx="2479">0.12669140024795</cx:pt>
          <cx:pt idx="2480">0.125022049527309</cx:pt>
          <cx:pt idx="2481">0.121830169895979</cx:pt>
          <cx:pt idx="2482">0.11009461454677</cx:pt>
          <cx:pt idx="2483">0.088713580375575696</cx:pt>
          <cx:pt idx="2484">0.087519405195551403</cx:pt>
          <cx:pt idx="2485">0.079354639457089704</cx:pt>
          <cx:pt idx="2486">0.078211605861609898</cx:pt>
          <cx:pt idx="2487">0.070861660862616999</cx:pt>
          <cx:pt idx="2488">0.065391372278155793</cx:pt>
          <cx:pt idx="2489">0.064734090330436006</cx:pt>
          <cx:pt idx="2490">0.063887417788162107</cx:pt>
          <cx:pt idx="2491">0.053242034986818898</cx:pt>
          <cx:pt idx="2492">0.052527814031584297</cx:pt>
          <cx:pt idx="2493">0.049980380900928302</cx:pt>
          <cx:pt idx="2494">0.028232652803737001</cx:pt>
          <cx:pt idx="2495">0.027908854505347299</cx:pt>
          <cx:pt idx="2496">0.0266989814587477</cx:pt>
          <cx:pt idx="2497">0.023607637727761401</cx:pt>
          <cx:pt idx="2498">0.0220946092260451</cx:pt>
          <cx:pt idx="2499">0.0220946092260451</cx:pt>
          <cx:pt idx="2500">0.016186607808784</cx:pt>
          <cx:pt idx="2501">0.015881437619394201</cx:pt>
          <cx:pt idx="2502">0.0081915477100078394</cx:pt>
          <cx:pt idx="2503">0.0042946782566919096</cx:pt>
          <cx:pt idx="2504">0.00346896707678932</cx:pt>
          <cx:pt idx="2505">0.00346896707678932</cx:pt>
          <cx:pt idx="2506">0.0025093075768614298</cx:pt>
          <cx:pt idx="2507">0.0024833601493688901</cx:pt>
          <cx:pt idx="2508">0.0023227350449124</cx:pt>
          <cx:pt idx="2509">0.0012824474176624701</cx:pt>
          <cx:pt idx="2510">0.00117168575909012</cx:pt>
          <cx:pt idx="2511">9.0295305825353704e-05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zh-CN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2~3</a:t>
            </a:r>
            <a:r>
              <a:rPr lang="zh-CN" alt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景图像组合所得最大面积分布（横轴单位</a:t>
            </a:r>
            <a:r>
              <a:rPr lang="en-US" altLang="zh-CN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km^2</a:t>
            </a:r>
            <a:r>
              <a:rPr lang="zh-CN" alt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）</a:t>
            </a:r>
          </a:p>
        </cx:rich>
      </cx:tx>
    </cx:title>
    <cx:plotArea>
      <cx:plotAreaRegion>
        <cx:series layoutId="clusteredColumn" uniqueId="{981B6348-0D3B-4BD2-936D-C5CCC225C3A4}">
          <cx:tx>
            <cx:txData>
              <cx:f>assessment!$C$1</cx:f>
              <cx:v>Area(km^2)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assessment!$D$2:$D$2515</cx:f>
        <cx:lvl ptCount="2514" formatCode="G/通用格式">
          <cx:pt idx="0">78</cx:pt>
          <cx:pt idx="1">61</cx:pt>
          <cx:pt idx="2">105</cx:pt>
          <cx:pt idx="3">61</cx:pt>
          <cx:pt idx="4">745</cx:pt>
          <cx:pt idx="5">745</cx:pt>
          <cx:pt idx="6">584</cx:pt>
          <cx:pt idx="7">667</cx:pt>
          <cx:pt idx="8">16</cx:pt>
          <cx:pt idx="9">790</cx:pt>
          <cx:pt idx="10">640</cx:pt>
          <cx:pt idx="11">640</cx:pt>
          <cx:pt idx="12">640</cx:pt>
          <cx:pt idx="13">640</cx:pt>
          <cx:pt idx="14">640</cx:pt>
          <cx:pt idx="15">640</cx:pt>
          <cx:pt idx="16">640</cx:pt>
          <cx:pt idx="17">640</cx:pt>
          <cx:pt idx="18">640</cx:pt>
          <cx:pt idx="19">640</cx:pt>
          <cx:pt idx="20">640</cx:pt>
          <cx:pt idx="21">640</cx:pt>
          <cx:pt idx="22">640</cx:pt>
          <cx:pt idx="23">640</cx:pt>
          <cx:pt idx="24">640</cx:pt>
          <cx:pt idx="25">640</cx:pt>
          <cx:pt idx="26">640</cx:pt>
          <cx:pt idx="27">640</cx:pt>
          <cx:pt idx="28">640</cx:pt>
          <cx:pt idx="29">640</cx:pt>
          <cx:pt idx="30">65</cx:pt>
          <cx:pt idx="31">194</cx:pt>
          <cx:pt idx="32">45</cx:pt>
          <cx:pt idx="33">104</cx:pt>
          <cx:pt idx="34">127</cx:pt>
          <cx:pt idx="35">44</cx:pt>
          <cx:pt idx="36">66</cx:pt>
          <cx:pt idx="37">584</cx:pt>
          <cx:pt idx="38">44</cx:pt>
          <cx:pt idx="39">595</cx:pt>
          <cx:pt idx="40">11</cx:pt>
          <cx:pt idx="41">71</cx:pt>
          <cx:pt idx="42">751</cx:pt>
          <cx:pt idx="43">33</cx:pt>
          <cx:pt idx="44">27</cx:pt>
          <cx:pt idx="45">27</cx:pt>
          <cx:pt idx="46">27</cx:pt>
          <cx:pt idx="47">772</cx:pt>
          <cx:pt idx="48">751</cx:pt>
          <cx:pt idx="49">623</cx:pt>
          <cx:pt idx="50">661</cx:pt>
          <cx:pt idx="51">32</cx:pt>
          <cx:pt idx="52">833</cx:pt>
          <cx:pt idx="53">640</cx:pt>
          <cx:pt idx="54">633</cx:pt>
          <cx:pt idx="55">573</cx:pt>
          <cx:pt idx="56">717</cx:pt>
          <cx:pt idx="57">717</cx:pt>
          <cx:pt idx="58">717</cx:pt>
          <cx:pt idx="59">49</cx:pt>
          <cx:pt idx="60">127</cx:pt>
          <cx:pt idx="61">805</cx:pt>
          <cx:pt idx="62">143</cx:pt>
          <cx:pt idx="63">143</cx:pt>
          <cx:pt idx="64">551</cx:pt>
          <cx:pt idx="65">551</cx:pt>
          <cx:pt idx="66">551</cx:pt>
          <cx:pt idx="67">551</cx:pt>
          <cx:pt idx="68">27</cx:pt>
          <cx:pt idx="69">27</cx:pt>
          <cx:pt idx="70">27</cx:pt>
          <cx:pt idx="71">27</cx:pt>
          <cx:pt idx="72">27</cx:pt>
          <cx:pt idx="73">27</cx:pt>
          <cx:pt idx="74">584</cx:pt>
          <cx:pt idx="75">71</cx:pt>
          <cx:pt idx="76">60</cx:pt>
          <cx:pt idx="77">60</cx:pt>
          <cx:pt idx="78">11</cx:pt>
          <cx:pt idx="79">60</cx:pt>
          <cx:pt idx="80">751</cx:pt>
          <cx:pt idx="81">11</cx:pt>
          <cx:pt idx="82">718</cx:pt>
          <cx:pt idx="83">16</cx:pt>
          <cx:pt idx="84">10</cx:pt>
          <cx:pt idx="85">10</cx:pt>
          <cx:pt idx="86">32</cx:pt>
          <cx:pt idx="87">643</cx:pt>
          <cx:pt idx="88">40</cx:pt>
          <cx:pt idx="89">44</cx:pt>
          <cx:pt idx="90">11</cx:pt>
          <cx:pt idx="91">61</cx:pt>
          <cx:pt idx="92">667</cx:pt>
          <cx:pt idx="93">667</cx:pt>
          <cx:pt idx="94">667</cx:pt>
          <cx:pt idx="95">667</cx:pt>
          <cx:pt idx="96">667</cx:pt>
          <cx:pt idx="97">667</cx:pt>
          <cx:pt idx="98">16</cx:pt>
          <cx:pt idx="99">603</cx:pt>
          <cx:pt idx="100">27</cx:pt>
          <cx:pt idx="101">27</cx:pt>
          <cx:pt idx="102">27</cx:pt>
          <cx:pt idx="103">27</cx:pt>
          <cx:pt idx="104">27</cx:pt>
          <cx:pt idx="105">27</cx:pt>
          <cx:pt idx="106">27</cx:pt>
          <cx:pt idx="107">27</cx:pt>
          <cx:pt idx="108">27</cx:pt>
          <cx:pt idx="109">27</cx:pt>
          <cx:pt idx="110">27</cx:pt>
          <cx:pt idx="111">27</cx:pt>
          <cx:pt idx="112">27</cx:pt>
          <cx:pt idx="113">27</cx:pt>
          <cx:pt idx="114">27</cx:pt>
          <cx:pt idx="115">27</cx:pt>
          <cx:pt idx="116">27</cx:pt>
          <cx:pt idx="117">27</cx:pt>
          <cx:pt idx="118">286</cx:pt>
          <cx:pt idx="119">286</cx:pt>
          <cx:pt idx="120">286</cx:pt>
          <cx:pt idx="121">16</cx:pt>
          <cx:pt idx="122">628</cx:pt>
          <cx:pt idx="123">628</cx:pt>
          <cx:pt idx="124">628</cx:pt>
          <cx:pt idx="125">628</cx:pt>
          <cx:pt idx="126">628</cx:pt>
          <cx:pt idx="127">628</cx:pt>
          <cx:pt idx="128">628</cx:pt>
          <cx:pt idx="129">628</cx:pt>
          <cx:pt idx="130">44</cx:pt>
          <cx:pt idx="131">61</cx:pt>
          <cx:pt idx="132">16</cx:pt>
          <cx:pt idx="133">16</cx:pt>
          <cx:pt idx="134">16</cx:pt>
          <cx:pt idx="135">16</cx:pt>
          <cx:pt idx="136">16</cx:pt>
          <cx:pt idx="137">60</cx:pt>
          <cx:pt idx="138">60</cx:pt>
          <cx:pt idx="139">5</cx:pt>
          <cx:pt idx="140">5</cx:pt>
          <cx:pt idx="141">5</cx:pt>
          <cx:pt idx="142">5</cx:pt>
          <cx:pt idx="143">5</cx:pt>
          <cx:pt idx="144">5</cx:pt>
          <cx:pt idx="145">5</cx:pt>
          <cx:pt idx="146">5</cx:pt>
          <cx:pt idx="147">5</cx:pt>
          <cx:pt idx="148">5</cx:pt>
          <cx:pt idx="149">5</cx:pt>
          <cx:pt idx="150">16</cx:pt>
          <cx:pt idx="151">23</cx:pt>
          <cx:pt idx="152">23</cx:pt>
          <cx:pt idx="153">23</cx:pt>
          <cx:pt idx="154">23</cx:pt>
          <cx:pt idx="155">23</cx:pt>
          <cx:pt idx="156">23</cx:pt>
          <cx:pt idx="157">116</cx:pt>
          <cx:pt idx="158">16</cx:pt>
          <cx:pt idx="159">44</cx:pt>
          <cx:pt idx="160">479</cx:pt>
          <cx:pt idx="161">381</cx:pt>
          <cx:pt idx="162">371</cx:pt>
          <cx:pt idx="163">16</cx:pt>
          <cx:pt idx="164">150</cx:pt>
          <cx:pt idx="165">11</cx:pt>
          <cx:pt idx="166">661</cx:pt>
          <cx:pt idx="167">661</cx:pt>
          <cx:pt idx="168">661</cx:pt>
          <cx:pt idx="169">661</cx:pt>
          <cx:pt idx="170">661</cx:pt>
          <cx:pt idx="171">661</cx:pt>
          <cx:pt idx="172">661</cx:pt>
          <cx:pt idx="173">661</cx:pt>
          <cx:pt idx="174">556</cx:pt>
          <cx:pt idx="175">128</cx:pt>
          <cx:pt idx="176">89</cx:pt>
          <cx:pt idx="177">27</cx:pt>
          <cx:pt idx="178">27</cx:pt>
          <cx:pt idx="179">27</cx:pt>
          <cx:pt idx="180">27</cx:pt>
          <cx:pt idx="181">39</cx:pt>
          <cx:pt idx="182">11</cx:pt>
          <cx:pt idx="183">11</cx:pt>
          <cx:pt idx="184">11</cx:pt>
          <cx:pt idx="185">11</cx:pt>
          <cx:pt idx="186">11</cx:pt>
          <cx:pt idx="187">540</cx:pt>
          <cx:pt idx="188">723</cx:pt>
          <cx:pt idx="189">60</cx:pt>
          <cx:pt idx="190">143</cx:pt>
          <cx:pt idx="191">16</cx:pt>
          <cx:pt idx="192">718</cx:pt>
          <cx:pt idx="193">44</cx:pt>
          <cx:pt idx="194">707</cx:pt>
          <cx:pt idx="195">707</cx:pt>
          <cx:pt idx="196">16</cx:pt>
          <cx:pt idx="197">132</cx:pt>
          <cx:pt idx="198">49</cx:pt>
          <cx:pt idx="199">49</cx:pt>
          <cx:pt idx="200">49</cx:pt>
          <cx:pt idx="201">49</cx:pt>
          <cx:pt idx="202">49</cx:pt>
          <cx:pt idx="203">49</cx:pt>
          <cx:pt idx="204">49</cx:pt>
          <cx:pt idx="205">49</cx:pt>
          <cx:pt idx="206">49</cx:pt>
          <cx:pt idx="207">49</cx:pt>
          <cx:pt idx="208">49</cx:pt>
          <cx:pt idx="209">89</cx:pt>
          <cx:pt idx="210">464</cx:pt>
          <cx:pt idx="211">757</cx:pt>
          <cx:pt idx="212">628</cx:pt>
          <cx:pt idx="213">22</cx:pt>
          <cx:pt idx="214">607</cx:pt>
          <cx:pt idx="215">607</cx:pt>
          <cx:pt idx="216">607</cx:pt>
          <cx:pt idx="217">607</cx:pt>
          <cx:pt idx="218">607</cx:pt>
          <cx:pt idx="219">607</cx:pt>
          <cx:pt idx="220">325</cx:pt>
          <cx:pt idx="221">133</cx:pt>
          <cx:pt idx="222">39</cx:pt>
          <cx:pt idx="223">11</cx:pt>
          <cx:pt idx="224">200</cx:pt>
          <cx:pt idx="225">745</cx:pt>
          <cx:pt idx="226">44</cx:pt>
          <cx:pt idx="227">16</cx:pt>
          <cx:pt idx="228">66</cx:pt>
          <cx:pt idx="229">44</cx:pt>
          <cx:pt idx="230">61</cx:pt>
          <cx:pt idx="231">690</cx:pt>
          <cx:pt idx="232">581</cx:pt>
          <cx:pt idx="233">39</cx:pt>
          <cx:pt idx="234">60</cx:pt>
          <cx:pt idx="235">60</cx:pt>
          <cx:pt idx="236">60</cx:pt>
          <cx:pt idx="237">60</cx:pt>
          <cx:pt idx="238">60</cx:pt>
          <cx:pt idx="239">60</cx:pt>
          <cx:pt idx="240">60</cx:pt>
          <cx:pt idx="241">60</cx:pt>
          <cx:pt idx="242">16</cx:pt>
          <cx:pt idx="243">11</cx:pt>
          <cx:pt idx="244">556</cx:pt>
          <cx:pt idx="245">11</cx:pt>
          <cx:pt idx="246">11</cx:pt>
          <cx:pt idx="247">11</cx:pt>
          <cx:pt idx="248">640</cx:pt>
          <cx:pt idx="249">640</cx:pt>
          <cx:pt idx="250">640</cx:pt>
          <cx:pt idx="251">640</cx:pt>
          <cx:pt idx="252">640</cx:pt>
          <cx:pt idx="253">640</cx:pt>
          <cx:pt idx="254">640</cx:pt>
          <cx:pt idx="255">640</cx:pt>
          <cx:pt idx="256">640</cx:pt>
          <cx:pt idx="257">640</cx:pt>
          <cx:pt idx="258">640</cx:pt>
          <cx:pt idx="259">640</cx:pt>
          <cx:pt idx="260">640</cx:pt>
          <cx:pt idx="261">640</cx:pt>
          <cx:pt idx="262">640</cx:pt>
          <cx:pt idx="263">640</cx:pt>
          <cx:pt idx="264">640</cx:pt>
          <cx:pt idx="265">16</cx:pt>
          <cx:pt idx="266">16</cx:pt>
          <cx:pt idx="267">116</cx:pt>
          <cx:pt idx="268">773</cx:pt>
          <cx:pt idx="269">44</cx:pt>
          <cx:pt idx="270">16</cx:pt>
          <cx:pt idx="271">27</cx:pt>
          <cx:pt idx="272">111</cx:pt>
          <cx:pt idx="273">801</cx:pt>
          <cx:pt idx="274">11</cx:pt>
          <cx:pt idx="275">724</cx:pt>
          <cx:pt idx="276">33</cx:pt>
          <cx:pt idx="277">172</cx:pt>
          <cx:pt idx="278">757</cx:pt>
          <cx:pt idx="279">27</cx:pt>
          <cx:pt idx="280">1</cx:pt>
          <cx:pt idx="281">78</cx:pt>
          <cx:pt idx="282">602</cx:pt>
          <cx:pt idx="283">762</cx:pt>
          <cx:pt idx="284">54</cx:pt>
          <cx:pt idx="285">22</cx:pt>
          <cx:pt idx="286">166</cx:pt>
          <cx:pt idx="287">690</cx:pt>
          <cx:pt idx="288">44</cx:pt>
          <cx:pt idx="289">32</cx:pt>
          <cx:pt idx="290">640</cx:pt>
          <cx:pt idx="291">711</cx:pt>
          <cx:pt idx="292">649</cx:pt>
          <cx:pt idx="293">785</cx:pt>
          <cx:pt idx="294">43</cx:pt>
          <cx:pt idx="295">43</cx:pt>
          <cx:pt idx="296">11</cx:pt>
          <cx:pt idx="297">729</cx:pt>
          <cx:pt idx="298">3</cx:pt>
          <cx:pt idx="299">734</cx:pt>
          <cx:pt idx="300">16</cx:pt>
          <cx:pt idx="301">16</cx:pt>
          <cx:pt idx="302">100</cx:pt>
          <cx:pt idx="303">823</cx:pt>
          <cx:pt idx="304">27</cx:pt>
          <cx:pt idx="305">39</cx:pt>
          <cx:pt idx="306">71</cx:pt>
          <cx:pt idx="307">21</cx:pt>
          <cx:pt idx="308">633</cx:pt>
          <cx:pt idx="309">49</cx:pt>
          <cx:pt idx="310">584</cx:pt>
          <cx:pt idx="311">757</cx:pt>
          <cx:pt idx="312">712</cx:pt>
          <cx:pt idx="313">745</cx:pt>
          <cx:pt idx="314">22</cx:pt>
          <cx:pt idx="315">39</cx:pt>
          <cx:pt idx="316">55</cx:pt>
          <cx:pt idx="317">5</cx:pt>
          <cx:pt idx="318">723</cx:pt>
          <cx:pt idx="319">907</cx:pt>
          <cx:pt idx="320">178</cx:pt>
          <cx:pt idx="321">21</cx:pt>
          <cx:pt idx="322">133</cx:pt>
          <cx:pt idx="323">5</cx:pt>
          <cx:pt idx="324">5</cx:pt>
          <cx:pt idx="325">5</cx:pt>
          <cx:pt idx="326">93</cx:pt>
          <cx:pt idx="327">93</cx:pt>
          <cx:pt idx="328">44</cx:pt>
          <cx:pt idx="329">632</cx:pt>
          <cx:pt idx="330">16</cx:pt>
          <cx:pt idx="331">88</cx:pt>
          <cx:pt idx="332">673</cx:pt>
          <cx:pt idx="333">60</cx:pt>
          <cx:pt idx="334">60</cx:pt>
          <cx:pt idx="335">231</cx:pt>
          <cx:pt idx="336">44</cx:pt>
          <cx:pt idx="337">728</cx:pt>
          <cx:pt idx="338">728</cx:pt>
          <cx:pt idx="339">77</cx:pt>
          <cx:pt idx="340">77</cx:pt>
          <cx:pt idx="341">16</cx:pt>
          <cx:pt idx="342">726</cx:pt>
          <cx:pt idx="343">573</cx:pt>
          <cx:pt idx="344">16</cx:pt>
          <cx:pt idx="345">12</cx:pt>
          <cx:pt idx="346">12</cx:pt>
          <cx:pt idx="347">12</cx:pt>
          <cx:pt idx="348">12</cx:pt>
          <cx:pt idx="349">55</cx:pt>
          <cx:pt idx="350">484</cx:pt>
          <cx:pt idx="351">55</cx:pt>
          <cx:pt idx="352">77</cx:pt>
          <cx:pt idx="353">77</cx:pt>
          <cx:pt idx="354">77</cx:pt>
          <cx:pt idx="355">77</cx:pt>
          <cx:pt idx="356">77</cx:pt>
          <cx:pt idx="357">77</cx:pt>
          <cx:pt idx="358">77</cx:pt>
          <cx:pt idx="359">77</cx:pt>
          <cx:pt idx="360">66</cx:pt>
          <cx:pt idx="361">77</cx:pt>
          <cx:pt idx="362">722</cx:pt>
          <cx:pt idx="363">722</cx:pt>
          <cx:pt idx="364">183</cx:pt>
          <cx:pt idx="365">49</cx:pt>
          <cx:pt idx="366">49</cx:pt>
          <cx:pt idx="367">49</cx:pt>
          <cx:pt idx="368">49</cx:pt>
          <cx:pt idx="369">190</cx:pt>
          <cx:pt idx="370">190</cx:pt>
          <cx:pt idx="371">190</cx:pt>
          <cx:pt idx="372">656</cx:pt>
          <cx:pt idx="373">641</cx:pt>
          <cx:pt idx="374">715</cx:pt>
          <cx:pt idx="375">715</cx:pt>
          <cx:pt idx="376">44</cx:pt>
          <cx:pt idx="377">11</cx:pt>
          <cx:pt idx="378">499</cx:pt>
          <cx:pt idx="379">704</cx:pt>
          <cx:pt idx="380">4</cx:pt>
          <cx:pt idx="381">62</cx:pt>
          <cx:pt idx="382">869</cx:pt>
          <cx:pt idx="383">869</cx:pt>
          <cx:pt idx="384">82</cx:pt>
          <cx:pt idx="385">49</cx:pt>
          <cx:pt idx="386">11</cx:pt>
          <cx:pt idx="387">11</cx:pt>
          <cx:pt idx="388">27</cx:pt>
          <cx:pt idx="389">604</cx:pt>
          <cx:pt idx="390">604</cx:pt>
          <cx:pt idx="391">1309</cx:pt>
          <cx:pt idx="392">533</cx:pt>
          <cx:pt idx="393">77</cx:pt>
          <cx:pt idx="394">11</cx:pt>
          <cx:pt idx="395">66</cx:pt>
          <cx:pt idx="396">11</cx:pt>
          <cx:pt idx="397">11</cx:pt>
          <cx:pt idx="398">11</cx:pt>
          <cx:pt idx="399">766</cx:pt>
          <cx:pt idx="400">766</cx:pt>
          <cx:pt idx="401">36</cx:pt>
          <cx:pt idx="402">858</cx:pt>
          <cx:pt idx="403">858</cx:pt>
          <cx:pt idx="404">177</cx:pt>
          <cx:pt idx="405">4</cx:pt>
          <cx:pt idx="406">4</cx:pt>
          <cx:pt idx="407">88</cx:pt>
          <cx:pt idx="408">88</cx:pt>
          <cx:pt idx="409">88</cx:pt>
          <cx:pt idx="410">88</cx:pt>
          <cx:pt idx="411">88</cx:pt>
          <cx:pt idx="412">88</cx:pt>
          <cx:pt idx="413">88</cx:pt>
          <cx:pt idx="414">88</cx:pt>
          <cx:pt idx="415">88</cx:pt>
          <cx:pt idx="416">44</cx:pt>
          <cx:pt idx="417">11</cx:pt>
          <cx:pt idx="418">55</cx:pt>
          <cx:pt idx="419">682</cx:pt>
          <cx:pt idx="420">32</cx:pt>
          <cx:pt idx="421">22</cx:pt>
          <cx:pt idx="422">16</cx:pt>
          <cx:pt idx="423">16</cx:pt>
          <cx:pt idx="424">595</cx:pt>
          <cx:pt idx="425">6</cx:pt>
          <cx:pt idx="426">16</cx:pt>
          <cx:pt idx="427">22</cx:pt>
          <cx:pt idx="428">44</cx:pt>
          <cx:pt idx="429">19</cx:pt>
          <cx:pt idx="430">19</cx:pt>
          <cx:pt idx="431">19</cx:pt>
          <cx:pt idx="432">60</cx:pt>
          <cx:pt idx="433">22</cx:pt>
          <cx:pt idx="434">16</cx:pt>
          <cx:pt idx="435">16</cx:pt>
          <cx:pt idx="436">16</cx:pt>
          <cx:pt idx="437">16</cx:pt>
          <cx:pt idx="438">16</cx:pt>
          <cx:pt idx="439">16</cx:pt>
          <cx:pt idx="440">83</cx:pt>
          <cx:pt idx="441">83</cx:pt>
          <cx:pt idx="442">77</cx:pt>
          <cx:pt idx="443">60</cx:pt>
          <cx:pt idx="444">16</cx:pt>
          <cx:pt idx="445">193</cx:pt>
          <cx:pt idx="446">424</cx:pt>
          <cx:pt idx="447">60</cx:pt>
          <cx:pt idx="448">21</cx:pt>
          <cx:pt idx="449">111</cx:pt>
          <cx:pt idx="450">16</cx:pt>
          <cx:pt idx="451">27</cx:pt>
          <cx:pt idx="452">104</cx:pt>
          <cx:pt idx="453">11</cx:pt>
          <cx:pt idx="454">16</cx:pt>
          <cx:pt idx="455">76</cx:pt>
          <cx:pt idx="456">11</cx:pt>
          <cx:pt idx="457">60</cx:pt>
          <cx:pt idx="458">60</cx:pt>
          <cx:pt idx="459">39</cx:pt>
          <cx:pt idx="460">160</cx:pt>
          <cx:pt idx="461">162</cx:pt>
          <cx:pt idx="462">77</cx:pt>
          <cx:pt idx="463">9</cx:pt>
          <cx:pt idx="464">9</cx:pt>
          <cx:pt idx="465">9</cx:pt>
          <cx:pt idx="466">39</cx:pt>
          <cx:pt idx="467">71</cx:pt>
          <cx:pt idx="468">71</cx:pt>
          <cx:pt idx="469">71</cx:pt>
          <cx:pt idx="470">71</cx:pt>
          <cx:pt idx="471">71</cx:pt>
          <cx:pt idx="472">39</cx:pt>
          <cx:pt idx="473">39</cx:pt>
          <cx:pt idx="474">55</cx:pt>
          <cx:pt idx="475">27</cx:pt>
          <cx:pt idx="476">27</cx:pt>
          <cx:pt idx="477">27</cx:pt>
          <cx:pt idx="478">27</cx:pt>
          <cx:pt idx="479">16</cx:pt>
          <cx:pt idx="480">16</cx:pt>
          <cx:pt idx="481">16</cx:pt>
          <cx:pt idx="482">11</cx:pt>
          <cx:pt idx="483">116</cx:pt>
          <cx:pt idx="484">6</cx:pt>
          <cx:pt idx="485">22</cx:pt>
          <cx:pt idx="486">55</cx:pt>
          <cx:pt idx="487">64</cx:pt>
          <cx:pt idx="488">172</cx:pt>
          <cx:pt idx="489">275</cx:pt>
          <cx:pt idx="490">104</cx:pt>
          <cx:pt idx="491">181</cx:pt>
          <cx:pt idx="492">452</cx:pt>
          <cx:pt idx="493">951</cx:pt>
          <cx:pt idx="494">11</cx:pt>
          <cx:pt idx="495">651</cx:pt>
          <cx:pt idx="496">60</cx:pt>
          <cx:pt idx="497">22</cx:pt>
          <cx:pt idx="498">55</cx:pt>
          <cx:pt idx="499">88</cx:pt>
          <cx:pt idx="500">16</cx:pt>
          <cx:pt idx="501">6</cx:pt>
          <cx:pt idx="502">32</cx:pt>
          <cx:pt idx="503">791</cx:pt>
          <cx:pt idx="504">11</cx:pt>
          <cx:pt idx="505">1149</cx:pt>
          <cx:pt idx="506">49</cx:pt>
          <cx:pt idx="507">1142</cx:pt>
          <cx:pt idx="508">1142</cx:pt>
          <cx:pt idx="509">1142</cx:pt>
          <cx:pt idx="510">55</cx:pt>
          <cx:pt idx="511">55</cx:pt>
          <cx:pt idx="512">116</cx:pt>
          <cx:pt idx="513">407</cx:pt>
          <cx:pt idx="514">407</cx:pt>
          <cx:pt idx="515">39</cx:pt>
          <cx:pt idx="516">79</cx:pt>
          <cx:pt idx="517">11</cx:pt>
          <cx:pt idx="518">1028</cx:pt>
          <cx:pt idx="519">11</cx:pt>
          <cx:pt idx="520">60</cx:pt>
          <cx:pt idx="521">6</cx:pt>
          <cx:pt idx="522">6</cx:pt>
          <cx:pt idx="523">6</cx:pt>
          <cx:pt idx="524">6</cx:pt>
          <cx:pt idx="525">6</cx:pt>
          <cx:pt idx="526">6</cx:pt>
          <cx:pt idx="527">6</cx:pt>
          <cx:pt idx="528">6</cx:pt>
          <cx:pt idx="529">6</cx:pt>
          <cx:pt idx="530">289</cx:pt>
          <cx:pt idx="531">43</cx:pt>
          <cx:pt idx="532">43</cx:pt>
          <cx:pt idx="533">132</cx:pt>
          <cx:pt idx="534">44</cx:pt>
          <cx:pt idx="535">16</cx:pt>
          <cx:pt idx="536">44</cx:pt>
          <cx:pt idx="537">752</cx:pt>
          <cx:pt idx="538">752</cx:pt>
          <cx:pt idx="539">11</cx:pt>
          <cx:pt idx="540">5</cx:pt>
          <cx:pt idx="541">5</cx:pt>
          <cx:pt idx="542">39</cx:pt>
          <cx:pt idx="543">39</cx:pt>
          <cx:pt idx="544">39</cx:pt>
          <cx:pt idx="545">16</cx:pt>
          <cx:pt idx="546">22</cx:pt>
          <cx:pt idx="547">22</cx:pt>
          <cx:pt idx="548">89</cx:pt>
          <cx:pt idx="549">44</cx:pt>
          <cx:pt idx="550">525</cx:pt>
          <cx:pt idx="551">16</cx:pt>
          <cx:pt idx="552">71</cx:pt>
          <cx:pt idx="553">6</cx:pt>
          <cx:pt idx="554">529</cx:pt>
          <cx:pt idx="555">193</cx:pt>
          <cx:pt idx="556">44</cx:pt>
          <cx:pt idx="557">11</cx:pt>
          <cx:pt idx="558">11</cx:pt>
          <cx:pt idx="559">5</cx:pt>
          <cx:pt idx="560">99</cx:pt>
          <cx:pt idx="561">110</cx:pt>
          <cx:pt idx="562">60</cx:pt>
          <cx:pt idx="563">446</cx:pt>
          <cx:pt idx="564">446</cx:pt>
          <cx:pt idx="565">137</cx:pt>
          <cx:pt idx="566">479</cx:pt>
          <cx:pt idx="567">11</cx:pt>
          <cx:pt idx="568">84</cx:pt>
          <cx:pt idx="569">11</cx:pt>
          <cx:pt idx="570">44</cx:pt>
          <cx:pt idx="571">6</cx:pt>
          <cx:pt idx="572">122</cx:pt>
          <cx:pt idx="573">122</cx:pt>
          <cx:pt idx="574">122</cx:pt>
          <cx:pt idx="575">122</cx:pt>
          <cx:pt idx="576">681</cx:pt>
          <cx:pt idx="577">559</cx:pt>
          <cx:pt idx="578">559</cx:pt>
          <cx:pt idx="579">198</cx:pt>
          <cx:pt idx="580">906</cx:pt>
          <cx:pt idx="581">7</cx:pt>
          <cx:pt idx="582">123</cx:pt>
          <cx:pt idx="583">123</cx:pt>
          <cx:pt idx="584">123</cx:pt>
          <cx:pt idx="585">123</cx:pt>
          <cx:pt idx="586">44</cx:pt>
          <cx:pt idx="587">653</cx:pt>
          <cx:pt idx="588">16</cx:pt>
          <cx:pt idx="589">639</cx:pt>
          <cx:pt idx="590">11</cx:pt>
          <cx:pt idx="591">5</cx:pt>
          <cx:pt idx="592">39</cx:pt>
          <cx:pt idx="593">60</cx:pt>
          <cx:pt idx="594">60</cx:pt>
          <cx:pt idx="595">60</cx:pt>
          <cx:pt idx="596">60</cx:pt>
          <cx:pt idx="597">27</cx:pt>
          <cx:pt idx="598">1254</cx:pt>
          <cx:pt idx="599">193</cx:pt>
          <cx:pt idx="600">738</cx:pt>
          <cx:pt idx="601">738</cx:pt>
          <cx:pt idx="602">738</cx:pt>
          <cx:pt idx="603">738</cx:pt>
          <cx:pt idx="604">738</cx:pt>
          <cx:pt idx="605">738</cx:pt>
          <cx:pt idx="606">427</cx:pt>
          <cx:pt idx="607">427</cx:pt>
          <cx:pt idx="608">16</cx:pt>
          <cx:pt idx="609">11</cx:pt>
          <cx:pt idx="610">88</cx:pt>
          <cx:pt idx="611">88</cx:pt>
          <cx:pt idx="612">88</cx:pt>
          <cx:pt idx="613">88</cx:pt>
          <cx:pt idx="614">88</cx:pt>
          <cx:pt idx="615">88</cx:pt>
          <cx:pt idx="616">27</cx:pt>
          <cx:pt idx="617">16</cx:pt>
          <cx:pt idx="618">559</cx:pt>
          <cx:pt idx="619">66</cx:pt>
          <cx:pt idx="620">66</cx:pt>
          <cx:pt idx="621">628</cx:pt>
          <cx:pt idx="622">628</cx:pt>
          <cx:pt idx="623">628</cx:pt>
          <cx:pt idx="624">628</cx:pt>
          <cx:pt idx="625">628</cx:pt>
          <cx:pt idx="626">734</cx:pt>
          <cx:pt idx="627">16</cx:pt>
          <cx:pt idx="628">71</cx:pt>
          <cx:pt idx="629">11</cx:pt>
          <cx:pt idx="630">44</cx:pt>
          <cx:pt idx="631">55</cx:pt>
          <cx:pt idx="632">303</cx:pt>
          <cx:pt idx="633">303</cx:pt>
          <cx:pt idx="634">109</cx:pt>
          <cx:pt idx="635">109</cx:pt>
          <cx:pt idx="636">109</cx:pt>
          <cx:pt idx="637">109</cx:pt>
          <cx:pt idx="638">44</cx:pt>
          <cx:pt idx="639">443</cx:pt>
          <cx:pt idx="640">443</cx:pt>
          <cx:pt idx="641">443</cx:pt>
          <cx:pt idx="642">443</cx:pt>
          <cx:pt idx="643">443</cx:pt>
          <cx:pt idx="644">443</cx:pt>
          <cx:pt idx="645">629</cx:pt>
          <cx:pt idx="646">629</cx:pt>
          <cx:pt idx="647">484</cx:pt>
          <cx:pt idx="648">484</cx:pt>
          <cx:pt idx="649">16</cx:pt>
          <cx:pt idx="650">16</cx:pt>
          <cx:pt idx="651">16</cx:pt>
          <cx:pt idx="652">16</cx:pt>
          <cx:pt idx="653">16</cx:pt>
          <cx:pt idx="654">44</cx:pt>
          <cx:pt idx="655">44</cx:pt>
          <cx:pt idx="656">1023</cx:pt>
          <cx:pt idx="657">1023</cx:pt>
          <cx:pt idx="658">71</cx:pt>
          <cx:pt idx="659">371</cx:pt>
          <cx:pt idx="660">5</cx:pt>
          <cx:pt idx="661">5</cx:pt>
          <cx:pt idx="662">5</cx:pt>
          <cx:pt idx="663">5</cx:pt>
          <cx:pt idx="664">5</cx:pt>
          <cx:pt idx="665">11</cx:pt>
          <cx:pt idx="666">371</cx:pt>
          <cx:pt idx="667">371</cx:pt>
          <cx:pt idx="668">371</cx:pt>
          <cx:pt idx="669">27</cx:pt>
          <cx:pt idx="670">55</cx:pt>
          <cx:pt idx="671">55</cx:pt>
          <cx:pt idx="672">55</cx:pt>
          <cx:pt idx="673">55</cx:pt>
          <cx:pt idx="674">556</cx:pt>
          <cx:pt idx="675">60</cx:pt>
          <cx:pt idx="676">587</cx:pt>
          <cx:pt idx="677">470</cx:pt>
          <cx:pt idx="678">1442</cx:pt>
          <cx:pt idx="679">1647</cx:pt>
          <cx:pt idx="680">1647</cx:pt>
          <cx:pt idx="681">1647</cx:pt>
          <cx:pt idx="682">496</cx:pt>
          <cx:pt idx="683">11</cx:pt>
          <cx:pt idx="684">305</cx:pt>
          <cx:pt idx="685">258</cx:pt>
          <cx:pt idx="686">11</cx:pt>
          <cx:pt idx="687">11</cx:pt>
          <cx:pt idx="688">11</cx:pt>
          <cx:pt idx="689">11</cx:pt>
          <cx:pt idx="690">11</cx:pt>
          <cx:pt idx="691">11</cx:pt>
          <cx:pt idx="692">11</cx:pt>
          <cx:pt idx="693">807</cx:pt>
          <cx:pt idx="694">807</cx:pt>
          <cx:pt idx="695">292</cx:pt>
          <cx:pt idx="696">2</cx:pt>
          <cx:pt idx="697">11</cx:pt>
          <cx:pt idx="698">66</cx:pt>
          <cx:pt idx="699">66</cx:pt>
          <cx:pt idx="700">60</cx:pt>
          <cx:pt idx="701">60</cx:pt>
          <cx:pt idx="702">60</cx:pt>
          <cx:pt idx="703">44</cx:pt>
          <cx:pt idx="704">253</cx:pt>
          <cx:pt idx="705">253</cx:pt>
          <cx:pt idx="706">44</cx:pt>
          <cx:pt idx="707">44</cx:pt>
          <cx:pt idx="708">44</cx:pt>
          <cx:pt idx="709">209</cx:pt>
          <cx:pt idx="710">209</cx:pt>
          <cx:pt idx="711">678</cx:pt>
          <cx:pt idx="712">678</cx:pt>
          <cx:pt idx="713">678</cx:pt>
          <cx:pt idx="714">678</cx:pt>
          <cx:pt idx="715">78</cx:pt>
          <cx:pt idx="716">1144</cx:pt>
          <cx:pt idx="717">1144</cx:pt>
          <cx:pt idx="718">16</cx:pt>
          <cx:pt idx="719">167</cx:pt>
          <cx:pt idx="720">5</cx:pt>
          <cx:pt idx="721">5</cx:pt>
          <cx:pt idx="722">5</cx:pt>
          <cx:pt idx="723">5</cx:pt>
          <cx:pt idx="724">5</cx:pt>
          <cx:pt idx="725">407</cx:pt>
          <cx:pt idx="726">44</cx:pt>
          <cx:pt idx="727">266</cx:pt>
          <cx:pt idx="728">266</cx:pt>
          <cx:pt idx="729">266</cx:pt>
          <cx:pt idx="730">266</cx:pt>
          <cx:pt idx="731">111</cx:pt>
          <cx:pt idx="732">28</cx:pt>
          <cx:pt idx="733">28</cx:pt>
          <cx:pt idx="734">28</cx:pt>
          <cx:pt idx="735">11</cx:pt>
          <cx:pt idx="736">11</cx:pt>
          <cx:pt idx="737">22</cx:pt>
          <cx:pt idx="738">484</cx:pt>
          <cx:pt idx="739">484</cx:pt>
          <cx:pt idx="740">484</cx:pt>
          <cx:pt idx="741">484</cx:pt>
          <cx:pt idx="742">484</cx:pt>
          <cx:pt idx="743">60</cx:pt>
          <cx:pt idx="744">461</cx:pt>
          <cx:pt idx="745">16</cx:pt>
          <cx:pt idx="746">16</cx:pt>
          <cx:pt idx="747">104</cx:pt>
          <cx:pt idx="748">44</cx:pt>
          <cx:pt idx="749">44</cx:pt>
          <cx:pt idx="750">628</cx:pt>
          <cx:pt idx="751">220</cx:pt>
          <cx:pt idx="752">438</cx:pt>
          <cx:pt idx="753">438</cx:pt>
          <cx:pt idx="754">438</cx:pt>
          <cx:pt idx="755">89</cx:pt>
          <cx:pt idx="756">330</cx:pt>
          <cx:pt idx="757">32</cx:pt>
          <cx:pt idx="758">73</cx:pt>
          <cx:pt idx="759">435</cx:pt>
          <cx:pt idx="760">11</cx:pt>
          <cx:pt idx="761">11</cx:pt>
          <cx:pt idx="762">11</cx:pt>
          <cx:pt idx="763">11</cx:pt>
          <cx:pt idx="764">88</cx:pt>
          <cx:pt idx="765">5</cx:pt>
          <cx:pt idx="766">32</cx:pt>
          <cx:pt idx="767">78</cx:pt>
          <cx:pt idx="768">628</cx:pt>
          <cx:pt idx="769">71</cx:pt>
          <cx:pt idx="770">265</cx:pt>
          <cx:pt idx="771">160</cx:pt>
          <cx:pt idx="772">160</cx:pt>
          <cx:pt idx="773">160</cx:pt>
          <cx:pt idx="774">178</cx:pt>
          <cx:pt idx="775">16</cx:pt>
          <cx:pt idx="776">16</cx:pt>
          <cx:pt idx="777">11</cx:pt>
          <cx:pt idx="778">133</cx:pt>
          <cx:pt idx="779">99</cx:pt>
          <cx:pt idx="780">99</cx:pt>
          <cx:pt idx="781">99</cx:pt>
          <cx:pt idx="782">99</cx:pt>
          <cx:pt idx="783">32</cx:pt>
          <cx:pt idx="784">407</cx:pt>
          <cx:pt idx="785">281</cx:pt>
          <cx:pt idx="786">88</cx:pt>
          <cx:pt idx="787">148</cx:pt>
          <cx:pt idx="788">44</cx:pt>
          <cx:pt idx="789">55</cx:pt>
          <cx:pt idx="790">214</cx:pt>
          <cx:pt idx="791">44</cx:pt>
          <cx:pt idx="792">44</cx:pt>
          <cx:pt idx="793">44</cx:pt>
          <cx:pt idx="794">44</cx:pt>
          <cx:pt idx="795">55</cx:pt>
          <cx:pt idx="796">55</cx:pt>
          <cx:pt idx="797">5</cx:pt>
          <cx:pt idx="798">5</cx:pt>
          <cx:pt idx="799">5</cx:pt>
          <cx:pt idx="800">5</cx:pt>
          <cx:pt idx="801">11</cx:pt>
          <cx:pt idx="802">11</cx:pt>
          <cx:pt idx="803">50</cx:pt>
          <cx:pt idx="804">50</cx:pt>
          <cx:pt idx="805">50</cx:pt>
          <cx:pt idx="806">55</cx:pt>
          <cx:pt idx="807">281</cx:pt>
          <cx:pt idx="808">281</cx:pt>
          <cx:pt idx="809">11</cx:pt>
          <cx:pt idx="810">16</cx:pt>
          <cx:pt idx="811">16</cx:pt>
          <cx:pt idx="812">104</cx:pt>
          <cx:pt idx="813">104</cx:pt>
          <cx:pt idx="814">11</cx:pt>
          <cx:pt idx="815">11</cx:pt>
          <cx:pt idx="816">11</cx:pt>
          <cx:pt idx="817">11</cx:pt>
          <cx:pt idx="818">60</cx:pt>
          <cx:pt idx="819">44</cx:pt>
          <cx:pt idx="820">123</cx:pt>
          <cx:pt idx="821">123</cx:pt>
          <cx:pt idx="822">123</cx:pt>
          <cx:pt idx="823">1293</cx:pt>
          <cx:pt idx="824">16</cx:pt>
          <cx:pt idx="825">16</cx:pt>
          <cx:pt idx="826">209</cx:pt>
          <cx:pt idx="827">72</cx:pt>
          <cx:pt idx="828">407</cx:pt>
          <cx:pt idx="829">32</cx:pt>
          <cx:pt idx="830">32</cx:pt>
          <cx:pt idx="831">595</cx:pt>
          <cx:pt idx="832">595</cx:pt>
          <cx:pt idx="833">55</cx:pt>
          <cx:pt idx="834">253</cx:pt>
          <cx:pt idx="835">16</cx:pt>
          <cx:pt idx="836">178</cx:pt>
          <cx:pt idx="837">21</cx:pt>
          <cx:pt idx="838">22</cx:pt>
          <cx:pt idx="839">11</cx:pt>
          <cx:pt idx="840">99</cx:pt>
          <cx:pt idx="841">99</cx:pt>
          <cx:pt idx="842">99</cx:pt>
          <cx:pt idx="843">55</cx:pt>
          <cx:pt idx="844">11</cx:pt>
          <cx:pt idx="845">11</cx:pt>
          <cx:pt idx="846">11</cx:pt>
          <cx:pt idx="847">1</cx:pt>
          <cx:pt idx="848">1</cx:pt>
          <cx:pt idx="849">11</cx:pt>
          <cx:pt idx="850">117</cx:pt>
          <cx:pt idx="851">11</cx:pt>
          <cx:pt idx="852">16</cx:pt>
          <cx:pt idx="853">11</cx:pt>
          <cx:pt idx="854">77</cx:pt>
          <cx:pt idx="855">3</cx:pt>
          <cx:pt idx="856">3</cx:pt>
          <cx:pt idx="857">628</cx:pt>
          <cx:pt idx="858">565</cx:pt>
          <cx:pt idx="859">289</cx:pt>
          <cx:pt idx="860">289</cx:pt>
          <cx:pt idx="861">289</cx:pt>
          <cx:pt idx="862">55</cx:pt>
          <cx:pt idx="863">55</cx:pt>
          <cx:pt idx="864">61</cx:pt>
          <cx:pt idx="865">61</cx:pt>
          <cx:pt idx="866">181</cx:pt>
          <cx:pt idx="867">27</cx:pt>
          <cx:pt idx="868">27</cx:pt>
          <cx:pt idx="869">450</cx:pt>
          <cx:pt idx="870">8</cx:pt>
          <cx:pt idx="871">16</cx:pt>
          <cx:pt idx="872">11</cx:pt>
          <cx:pt idx="873">11</cx:pt>
          <cx:pt idx="874">11</cx:pt>
          <cx:pt idx="875">717</cx:pt>
          <cx:pt idx="876">12</cx:pt>
          <cx:pt idx="877">12</cx:pt>
          <cx:pt idx="878">12</cx:pt>
          <cx:pt idx="879">44</cx:pt>
          <cx:pt idx="880">60</cx:pt>
          <cx:pt idx="881">22</cx:pt>
          <cx:pt idx="882">22</cx:pt>
          <cx:pt idx="883">22</cx:pt>
          <cx:pt idx="884">22</cx:pt>
          <cx:pt idx="885">22</cx:pt>
          <cx:pt idx="886">22</cx:pt>
          <cx:pt idx="887">21</cx:pt>
          <cx:pt idx="888">44</cx:pt>
          <cx:pt idx="889">11</cx:pt>
          <cx:pt idx="890">11</cx:pt>
          <cx:pt idx="891">11</cx:pt>
          <cx:pt idx="892">11</cx:pt>
          <cx:pt idx="893">325</cx:pt>
          <cx:pt idx="894">325</cx:pt>
          <cx:pt idx="895">325</cx:pt>
          <cx:pt idx="896">60</cx:pt>
          <cx:pt idx="897">132</cx:pt>
          <cx:pt idx="898">768</cx:pt>
          <cx:pt idx="899">499</cx:pt>
          <cx:pt idx="900">499</cx:pt>
          <cx:pt idx="901">499</cx:pt>
          <cx:pt idx="902">88</cx:pt>
          <cx:pt idx="903">684</cx:pt>
          <cx:pt idx="904">60</cx:pt>
          <cx:pt idx="905">206</cx:pt>
          <cx:pt idx="906">206</cx:pt>
          <cx:pt idx="907">206</cx:pt>
          <cx:pt idx="908">57</cx:pt>
          <cx:pt idx="909">57</cx:pt>
          <cx:pt idx="910">1437</cx:pt>
          <cx:pt idx="911">44</cx:pt>
          <cx:pt idx="912">874</cx:pt>
          <cx:pt idx="913">16</cx:pt>
          <cx:pt idx="914">11</cx:pt>
          <cx:pt idx="915">11</cx:pt>
          <cx:pt idx="916">60</cx:pt>
          <cx:pt idx="917">60</cx:pt>
          <cx:pt idx="918">879</cx:pt>
          <cx:pt idx="919">71</cx:pt>
          <cx:pt idx="920">71</cx:pt>
          <cx:pt idx="921">60</cx:pt>
          <cx:pt idx="922">237</cx:pt>
          <cx:pt idx="923">584</cx:pt>
          <cx:pt idx="924">16</cx:pt>
          <cx:pt idx="925">1084</cx:pt>
          <cx:pt idx="926">1084</cx:pt>
          <cx:pt idx="927">1084</cx:pt>
          <cx:pt idx="928">1084</cx:pt>
          <cx:pt idx="929">88</cx:pt>
          <cx:pt idx="930">16</cx:pt>
          <cx:pt idx="931">176</cx:pt>
          <cx:pt idx="932">1210</cx:pt>
          <cx:pt idx="933">1210</cx:pt>
          <cx:pt idx="934">913</cx:pt>
          <cx:pt idx="935">913</cx:pt>
          <cx:pt idx="936">913</cx:pt>
          <cx:pt idx="937">104</cx:pt>
          <cx:pt idx="938">720</cx:pt>
          <cx:pt idx="939">44</cx:pt>
          <cx:pt idx="940">16</cx:pt>
          <cx:pt idx="941">44</cx:pt>
          <cx:pt idx="942">193</cx:pt>
          <cx:pt idx="943">27</cx:pt>
          <cx:pt idx="944">27</cx:pt>
          <cx:pt idx="945">481</cx:pt>
          <cx:pt idx="946">481</cx:pt>
          <cx:pt idx="947">16</cx:pt>
          <cx:pt idx="948">16</cx:pt>
          <cx:pt idx="949">16</cx:pt>
          <cx:pt idx="950">923</cx:pt>
          <cx:pt idx="951">16</cx:pt>
          <cx:pt idx="952">39</cx:pt>
          <cx:pt idx="953">39</cx:pt>
          <cx:pt idx="954">39</cx:pt>
          <cx:pt idx="955">39</cx:pt>
          <cx:pt idx="956">39</cx:pt>
          <cx:pt idx="957">39</cx:pt>
          <cx:pt idx="958">39</cx:pt>
          <cx:pt idx="959">44</cx:pt>
          <cx:pt idx="960">44</cx:pt>
          <cx:pt idx="961">426</cx:pt>
          <cx:pt idx="962">426</cx:pt>
          <cx:pt idx="963">1144</cx:pt>
          <cx:pt idx="964">1144</cx:pt>
          <cx:pt idx="965">214</cx:pt>
          <cx:pt idx="966">214</cx:pt>
          <cx:pt idx="967">44</cx:pt>
          <cx:pt idx="968">44</cx:pt>
          <cx:pt idx="969">44</cx:pt>
          <cx:pt idx="970">44</cx:pt>
          <cx:pt idx="971">44</cx:pt>
          <cx:pt idx="972">237</cx:pt>
          <cx:pt idx="973">11</cx:pt>
          <cx:pt idx="974">320</cx:pt>
          <cx:pt idx="975">176</cx:pt>
          <cx:pt idx="976">11</cx:pt>
          <cx:pt idx="977">104</cx:pt>
          <cx:pt idx="978">104</cx:pt>
          <cx:pt idx="979">178</cx:pt>
          <cx:pt idx="980">178</cx:pt>
          <cx:pt idx="981">178</cx:pt>
          <cx:pt idx="982">178</cx:pt>
          <cx:pt idx="983">796</cx:pt>
          <cx:pt idx="984">121</cx:pt>
          <cx:pt idx="985">1326</cx:pt>
          <cx:pt idx="986">383</cx:pt>
          <cx:pt idx="987">11</cx:pt>
          <cx:pt idx="988">11</cx:pt>
          <cx:pt idx="989">11</cx:pt>
          <cx:pt idx="990">450</cx:pt>
          <cx:pt idx="991">77</cx:pt>
          <cx:pt idx="992">276</cx:pt>
          <cx:pt idx="993">276</cx:pt>
          <cx:pt idx="994">276</cx:pt>
          <cx:pt idx="995">300</cx:pt>
          <cx:pt idx="996">300</cx:pt>
          <cx:pt idx="997">962</cx:pt>
          <cx:pt idx="998">198</cx:pt>
          <cx:pt idx="999">364</cx:pt>
          <cx:pt idx="1000">364</cx:pt>
          <cx:pt idx="1001">333</cx:pt>
          <cx:pt idx="1002">11</cx:pt>
          <cx:pt idx="1003">60</cx:pt>
          <cx:pt idx="1004">104</cx:pt>
          <cx:pt idx="1005">11</cx:pt>
          <cx:pt idx="1006">60</cx:pt>
          <cx:pt idx="1007">60</cx:pt>
          <cx:pt idx="1008">176</cx:pt>
          <cx:pt idx="1009">176</cx:pt>
          <cx:pt idx="1010">176</cx:pt>
          <cx:pt idx="1011">176</cx:pt>
          <cx:pt idx="1012">176</cx:pt>
          <cx:pt idx="1013">496</cx:pt>
          <cx:pt idx="1014">496</cx:pt>
          <cx:pt idx="1015">104</cx:pt>
          <cx:pt idx="1016">104</cx:pt>
          <cx:pt idx="1017">104</cx:pt>
          <cx:pt idx="1018">104</cx:pt>
          <cx:pt idx="1019">165</cx:pt>
          <cx:pt idx="1020">16</cx:pt>
          <cx:pt idx="1021">121</cx:pt>
          <cx:pt idx="1022">121</cx:pt>
          <cx:pt idx="1023">121</cx:pt>
          <cx:pt idx="1024">121</cx:pt>
          <cx:pt idx="1025">121</cx:pt>
          <cx:pt idx="1026">44</cx:pt>
          <cx:pt idx="1027">684</cx:pt>
          <cx:pt idx="1028">684</cx:pt>
          <cx:pt idx="1029">1282</cx:pt>
          <cx:pt idx="1030">524</cx:pt>
          <cx:pt idx="1031">16</cx:pt>
          <cx:pt idx="1032">71</cx:pt>
          <cx:pt idx="1033">529</cx:pt>
          <cx:pt idx="1034">39</cx:pt>
          <cx:pt idx="1035">463</cx:pt>
          <cx:pt idx="1036">27</cx:pt>
          <cx:pt idx="1037">314</cx:pt>
          <cx:pt idx="1038">11</cx:pt>
          <cx:pt idx="1039">11</cx:pt>
          <cx:pt idx="1040">49</cx:pt>
          <cx:pt idx="1041">44</cx:pt>
          <cx:pt idx="1042">1219</cx:pt>
          <cx:pt idx="1043">42</cx:pt>
          <cx:pt idx="1044">16</cx:pt>
          <cx:pt idx="1045">99</cx:pt>
          <cx:pt idx="1046">32</cx:pt>
          <cx:pt idx="1047">468</cx:pt>
          <cx:pt idx="1048">468</cx:pt>
          <cx:pt idx="1049">44</cx:pt>
          <cx:pt idx="1050">44</cx:pt>
          <cx:pt idx="1051">44</cx:pt>
          <cx:pt idx="1052">237</cx:pt>
          <cx:pt idx="1053">83</cx:pt>
          <cx:pt idx="1054">371</cx:pt>
          <cx:pt idx="1055">371</cx:pt>
          <cx:pt idx="1056">371</cx:pt>
          <cx:pt idx="1057">60</cx:pt>
          <cx:pt idx="1058">5</cx:pt>
          <cx:pt idx="1059">104</cx:pt>
          <cx:pt idx="1060">424</cx:pt>
          <cx:pt idx="1061">104</cx:pt>
          <cx:pt idx="1062">315</cx:pt>
          <cx:pt idx="1063">315</cx:pt>
          <cx:pt idx="1064">315</cx:pt>
          <cx:pt idx="1065">209</cx:pt>
          <cx:pt idx="1066">209</cx:pt>
          <cx:pt idx="1067">378</cx:pt>
          <cx:pt idx="1068">378</cx:pt>
          <cx:pt idx="1069">656</cx:pt>
          <cx:pt idx="1070">656</cx:pt>
          <cx:pt idx="1071">297</cx:pt>
          <cx:pt idx="1072">692</cx:pt>
          <cx:pt idx="1073">44</cx:pt>
          <cx:pt idx="1074">488</cx:pt>
          <cx:pt idx="1075">16</cx:pt>
          <cx:pt idx="1076">176</cx:pt>
          <cx:pt idx="1077">11</cx:pt>
          <cx:pt idx="1078">66</cx:pt>
          <cx:pt idx="1079">16</cx:pt>
          <cx:pt idx="1080">71</cx:pt>
          <cx:pt idx="1081">885</cx:pt>
          <cx:pt idx="1082">885</cx:pt>
          <cx:pt idx="1083">248</cx:pt>
          <cx:pt idx="1084">156</cx:pt>
          <cx:pt idx="1085">156</cx:pt>
          <cx:pt idx="1086">60</cx:pt>
          <cx:pt idx="1087">450</cx:pt>
          <cx:pt idx="1088">95</cx:pt>
          <cx:pt idx="1089">216</cx:pt>
          <cx:pt idx="1090">432</cx:pt>
          <cx:pt idx="1091">226</cx:pt>
          <cx:pt idx="1092">60</cx:pt>
          <cx:pt idx="1093">204</cx:pt>
          <cx:pt idx="1094">204</cx:pt>
          <cx:pt idx="1095">204</cx:pt>
          <cx:pt idx="1096">1164</cx:pt>
          <cx:pt idx="1097">1164</cx:pt>
          <cx:pt idx="1098">44</cx:pt>
          <cx:pt idx="1099">44</cx:pt>
          <cx:pt idx="1100">27</cx:pt>
          <cx:pt idx="1101">44</cx:pt>
          <cx:pt idx="1102">391</cx:pt>
          <cx:pt idx="1103">568</cx:pt>
          <cx:pt idx="1104">271</cx:pt>
          <cx:pt idx="1105">220</cx:pt>
          <cx:pt idx="1106">60</cx:pt>
          <cx:pt idx="1107">104</cx:pt>
          <cx:pt idx="1108">170</cx:pt>
          <cx:pt idx="1109">170</cx:pt>
          <cx:pt idx="1110">16</cx:pt>
          <cx:pt idx="1111">193</cx:pt>
          <cx:pt idx="1112">193</cx:pt>
          <cx:pt idx="1113">162</cx:pt>
          <cx:pt idx="1114">209</cx:pt>
          <cx:pt idx="1115">160</cx:pt>
          <cx:pt idx="1116">160</cx:pt>
          <cx:pt idx="1117">11</cx:pt>
          <cx:pt idx="1118">11</cx:pt>
          <cx:pt idx="1119">11</cx:pt>
          <cx:pt idx="1120">56</cx:pt>
          <cx:pt idx="1121">160</cx:pt>
          <cx:pt idx="1122">165</cx:pt>
          <cx:pt idx="1123">127</cx:pt>
          <cx:pt idx="1124">586</cx:pt>
          <cx:pt idx="1125">428</cx:pt>
          <cx:pt idx="1126">32</cx:pt>
          <cx:pt idx="1127">216</cx:pt>
          <cx:pt idx="1128">576</cx:pt>
          <cx:pt idx="1129">44</cx:pt>
          <cx:pt idx="1130">151</cx:pt>
          <cx:pt idx="1131">151</cx:pt>
          <cx:pt idx="1132">509</cx:pt>
          <cx:pt idx="1133">509</cx:pt>
          <cx:pt idx="1134">509</cx:pt>
          <cx:pt idx="1135">509</cx:pt>
          <cx:pt idx="1136">509</cx:pt>
          <cx:pt idx="1137">61</cx:pt>
          <cx:pt idx="1138">250</cx:pt>
          <cx:pt idx="1139">482</cx:pt>
          <cx:pt idx="1140">482</cx:pt>
          <cx:pt idx="1141">520</cx:pt>
          <cx:pt idx="1142">16</cx:pt>
          <cx:pt idx="1143">309</cx:pt>
          <cx:pt idx="1144">1155</cx:pt>
          <cx:pt idx="1145">1155</cx:pt>
          <cx:pt idx="1146">1155</cx:pt>
          <cx:pt idx="1147">1155</cx:pt>
          <cx:pt idx="1148">465</cx:pt>
          <cx:pt idx="1149">16</cx:pt>
          <cx:pt idx="1150">60</cx:pt>
          <cx:pt idx="1151">60</cx:pt>
          <cx:pt idx="1152">60</cx:pt>
          <cx:pt idx="1153">774</cx:pt>
          <cx:pt idx="1154">270</cx:pt>
          <cx:pt idx="1155">44</cx:pt>
          <cx:pt idx="1156">44</cx:pt>
          <cx:pt idx="1157">21</cx:pt>
          <cx:pt idx="1158">21</cx:pt>
          <cx:pt idx="1159">520</cx:pt>
          <cx:pt idx="1160">209</cx:pt>
          <cx:pt idx="1161">209</cx:pt>
          <cx:pt idx="1162">32</cx:pt>
          <cx:pt idx="1163">499</cx:pt>
          <cx:pt idx="1164">499</cx:pt>
          <cx:pt idx="1165">11</cx:pt>
          <cx:pt idx="1166">61</cx:pt>
          <cx:pt idx="1167">61</cx:pt>
          <cx:pt idx="1168">148</cx:pt>
          <cx:pt idx="1169">44</cx:pt>
          <cx:pt idx="1170">88</cx:pt>
          <cx:pt idx="1171">88</cx:pt>
          <cx:pt idx="1172">459</cx:pt>
          <cx:pt idx="1173">512</cx:pt>
          <cx:pt idx="1174">32</cx:pt>
          <cx:pt idx="1175">16</cx:pt>
          <cx:pt idx="1176">50</cx:pt>
          <cx:pt idx="1177">50</cx:pt>
          <cx:pt idx="1178">84</cx:pt>
          <cx:pt idx="1179">460</cx:pt>
          <cx:pt idx="1180">460</cx:pt>
          <cx:pt idx="1181">339</cx:pt>
          <cx:pt idx="1182">339</cx:pt>
          <cx:pt idx="1183">259</cx:pt>
          <cx:pt idx="1184">568</cx:pt>
          <cx:pt idx="1185">132</cx:pt>
          <cx:pt idx="1186">306</cx:pt>
          <cx:pt idx="1187">306</cx:pt>
          <cx:pt idx="1188">306</cx:pt>
          <cx:pt idx="1189">306</cx:pt>
          <cx:pt idx="1190">16</cx:pt>
          <cx:pt idx="1191">16</cx:pt>
          <cx:pt idx="1192">33</cx:pt>
          <cx:pt idx="1193">33</cx:pt>
          <cx:pt idx="1194">391</cx:pt>
          <cx:pt idx="1195">27</cx:pt>
          <cx:pt idx="1196">88</cx:pt>
          <cx:pt idx="1197">16</cx:pt>
          <cx:pt idx="1198">195</cx:pt>
          <cx:pt idx="1199">195</cx:pt>
          <cx:pt idx="1200">195</cx:pt>
          <cx:pt idx="1201">195</cx:pt>
          <cx:pt idx="1202">55</cx:pt>
          <cx:pt idx="1203">333</cx:pt>
          <cx:pt idx="1204">540</cx:pt>
          <cx:pt idx="1205">247</cx:pt>
          <cx:pt idx="1206">27</cx:pt>
          <cx:pt idx="1207">27</cx:pt>
          <cx:pt idx="1208">160</cx:pt>
          <cx:pt idx="1209">160</cx:pt>
          <cx:pt idx="1210">160</cx:pt>
          <cx:pt idx="1211">198</cx:pt>
          <cx:pt idx="1212">363</cx:pt>
          <cx:pt idx="1213">397</cx:pt>
          <cx:pt idx="1214">232</cx:pt>
          <cx:pt idx="1215">232</cx:pt>
          <cx:pt idx="1216">232</cx:pt>
          <cx:pt idx="1217">11</cx:pt>
          <cx:pt idx="1218">11</cx:pt>
          <cx:pt idx="1219">66</cx:pt>
          <cx:pt idx="1220">258</cx:pt>
          <cx:pt idx="1221">258</cx:pt>
          <cx:pt idx="1222">71</cx:pt>
          <cx:pt idx="1223">27</cx:pt>
          <cx:pt idx="1224">16</cx:pt>
          <cx:pt idx="1225">427</cx:pt>
          <cx:pt idx="1226">427</cx:pt>
          <cx:pt idx="1227">60</cx:pt>
          <cx:pt idx="1228">60</cx:pt>
          <cx:pt idx="1229">407</cx:pt>
          <cx:pt idx="1230">27</cx:pt>
          <cx:pt idx="1231">620</cx:pt>
          <cx:pt idx="1232">620</cx:pt>
          <cx:pt idx="1233">254</cx:pt>
          <cx:pt idx="1234">6</cx:pt>
          <cx:pt idx="1235">6</cx:pt>
          <cx:pt idx="1236">165</cx:pt>
          <cx:pt idx="1237">676</cx:pt>
          <cx:pt idx="1238">676</cx:pt>
          <cx:pt idx="1239">1421</cx:pt>
          <cx:pt idx="1240">499</cx:pt>
          <cx:pt idx="1241">281</cx:pt>
          <cx:pt idx="1242">253</cx:pt>
          <cx:pt idx="1243">105</cx:pt>
          <cx:pt idx="1244">316</cx:pt>
          <cx:pt idx="1245">270</cx:pt>
          <cx:pt idx="1246">32</cx:pt>
          <cx:pt idx="1247">283</cx:pt>
          <cx:pt idx="1248">283</cx:pt>
          <cx:pt idx="1249">237</cx:pt>
          <cx:pt idx="1250">634</cx:pt>
          <cx:pt idx="1251">612</cx:pt>
          <cx:pt idx="1252">394</cx:pt>
          <cx:pt idx="1253">83</cx:pt>
          <cx:pt idx="1254">220</cx:pt>
          <cx:pt idx="1255">132</cx:pt>
          <cx:pt idx="1256">121</cx:pt>
          <cx:pt idx="1257">32</cx:pt>
          <cx:pt idx="1258">143</cx:pt>
          <cx:pt idx="1259">303</cx:pt>
          <cx:pt idx="1260">764</cx:pt>
          <cx:pt idx="1261">371</cx:pt>
          <cx:pt idx="1262">371</cx:pt>
          <cx:pt idx="1263">371</cx:pt>
          <cx:pt idx="1264">255</cx:pt>
          <cx:pt idx="1265">16</cx:pt>
          <cx:pt idx="1266">215</cx:pt>
          <cx:pt idx="1267">417</cx:pt>
          <cx:pt idx="1268">417</cx:pt>
          <cx:pt idx="1269">347</cx:pt>
          <cx:pt idx="1270">347</cx:pt>
          <cx:pt idx="1271">44</cx:pt>
          <cx:pt idx="1272">8</cx:pt>
          <cx:pt idx="1273">281</cx:pt>
          <cx:pt idx="1274">281</cx:pt>
          <cx:pt idx="1275">278</cx:pt>
          <cx:pt idx="1276">16</cx:pt>
          <cx:pt idx="1277">270</cx:pt>
          <cx:pt idx="1278">253</cx:pt>
          <cx:pt idx="1279">11</cx:pt>
          <cx:pt idx="1280">11</cx:pt>
          <cx:pt idx="1281">137</cx:pt>
          <cx:pt idx="1282">1116</cx:pt>
          <cx:pt idx="1283">510</cx:pt>
          <cx:pt idx="1284">104</cx:pt>
          <cx:pt idx="1285">209</cx:pt>
          <cx:pt idx="1286">32</cx:pt>
          <cx:pt idx="1287">371</cx:pt>
          <cx:pt idx="1288">11</cx:pt>
          <cx:pt idx="1289">44</cx:pt>
          <cx:pt idx="1290">1208</cx:pt>
          <cx:pt idx="1291">215</cx:pt>
          <cx:pt idx="1292">215</cx:pt>
          <cx:pt idx="1293">193</cx:pt>
          <cx:pt idx="1294">32</cx:pt>
          <cx:pt idx="1295">16</cx:pt>
          <cx:pt idx="1296">584</cx:pt>
          <cx:pt idx="1297">99</cx:pt>
          <cx:pt idx="1298">105</cx:pt>
          <cx:pt idx="1299">105</cx:pt>
          <cx:pt idx="1300">143</cx:pt>
          <cx:pt idx="1301">143</cx:pt>
          <cx:pt idx="1302">143</cx:pt>
          <cx:pt idx="1303">143</cx:pt>
          <cx:pt idx="1304">687</cx:pt>
          <cx:pt idx="1305">137</cx:pt>
          <cx:pt idx="1306">513</cx:pt>
          <cx:pt idx="1307">703</cx:pt>
          <cx:pt idx="1308">222</cx:pt>
          <cx:pt idx="1309">921</cx:pt>
          <cx:pt idx="1310">921</cx:pt>
          <cx:pt idx="1311">675</cx:pt>
          <cx:pt idx="1312">16</cx:pt>
          <cx:pt idx="1313">1602</cx:pt>
          <cx:pt idx="1314">16</cx:pt>
          <cx:pt idx="1315">11</cx:pt>
          <cx:pt idx="1316">11</cx:pt>
          <cx:pt idx="1317">5</cx:pt>
          <cx:pt idx="1318">530</cx:pt>
          <cx:pt idx="1319">128</cx:pt>
          <cx:pt idx="1320">15</cx:pt>
          <cx:pt idx="1321">15</cx:pt>
          <cx:pt idx="1322">11</cx:pt>
          <cx:pt idx="1323">83</cx:pt>
          <cx:pt idx="1324">1</cx:pt>
          <cx:pt idx="1325">11</cx:pt>
          <cx:pt idx="1326">193</cx:pt>
          <cx:pt idx="1327">193</cx:pt>
          <cx:pt idx="1328">824</cx:pt>
          <cx:pt idx="1329">132</cx:pt>
          <cx:pt idx="1330">99</cx:pt>
          <cx:pt idx="1331">11</cx:pt>
          <cx:pt idx="1332">66</cx:pt>
          <cx:pt idx="1333">32</cx:pt>
          <cx:pt idx="1334">648</cx:pt>
          <cx:pt idx="1335">648</cx:pt>
          <cx:pt idx="1336">407</cx:pt>
          <cx:pt idx="1337">110</cx:pt>
          <cx:pt idx="1338">343</cx:pt>
          <cx:pt idx="1339">565</cx:pt>
          <cx:pt idx="1340">5</cx:pt>
          <cx:pt idx="1341">529</cx:pt>
          <cx:pt idx="1342">529</cx:pt>
          <cx:pt idx="1343">83</cx:pt>
          <cx:pt idx="1344">78</cx:pt>
          <cx:pt idx="1345">78</cx:pt>
          <cx:pt idx="1346">5</cx:pt>
          <cx:pt idx="1347">391</cx:pt>
          <cx:pt idx="1348">39</cx:pt>
          <cx:pt idx="1349">405</cx:pt>
          <cx:pt idx="1350">405</cx:pt>
          <cx:pt idx="1351">11</cx:pt>
          <cx:pt idx="1352">687</cx:pt>
          <cx:pt idx="1353">5</cx:pt>
          <cx:pt idx="1354">49</cx:pt>
          <cx:pt idx="1355">6</cx:pt>
          <cx:pt idx="1356">16</cx:pt>
          <cx:pt idx="1357">44</cx:pt>
          <cx:pt idx="1358">44</cx:pt>
          <cx:pt idx="1359">44</cx:pt>
          <cx:pt idx="1360">44</cx:pt>
          <cx:pt idx="1361">44</cx:pt>
          <cx:pt idx="1362">11</cx:pt>
          <cx:pt idx="1363">636</cx:pt>
          <cx:pt idx="1364">193</cx:pt>
          <cx:pt idx="1365">1426</cx:pt>
          <cx:pt idx="1366">16</cx:pt>
          <cx:pt idx="1367">548</cx:pt>
          <cx:pt idx="1368">314</cx:pt>
          <cx:pt idx="1369">17</cx:pt>
          <cx:pt idx="1370">347</cx:pt>
          <cx:pt idx="1371">347</cx:pt>
          <cx:pt idx="1372">55</cx:pt>
          <cx:pt idx="1373">692</cx:pt>
          <cx:pt idx="1374">415</cx:pt>
          <cx:pt idx="1375">94</cx:pt>
          <cx:pt idx="1376">17</cx:pt>
          <cx:pt idx="1377">371</cx:pt>
          <cx:pt idx="1378">303</cx:pt>
          <cx:pt idx="1379">32</cx:pt>
          <cx:pt idx="1380">176</cx:pt>
          <cx:pt idx="1381">151</cx:pt>
          <cx:pt idx="1382">128</cx:pt>
          <cx:pt idx="1383">701</cx:pt>
          <cx:pt idx="1384">768</cx:pt>
          <cx:pt idx="1385">71</cx:pt>
          <cx:pt idx="1386">60</cx:pt>
          <cx:pt idx="1387">16</cx:pt>
          <cx:pt idx="1388">609</cx:pt>
          <cx:pt idx="1389">12</cx:pt>
          <cx:pt idx="1390">27</cx:pt>
          <cx:pt idx="1391">27</cx:pt>
          <cx:pt idx="1392">27</cx:pt>
          <cx:pt idx="1393">4</cx:pt>
          <cx:pt idx="1394">6</cx:pt>
          <cx:pt idx="1395">27</cx:pt>
          <cx:pt idx="1396">656</cx:pt>
          <cx:pt idx="1397">656</cx:pt>
          <cx:pt idx="1398">656</cx:pt>
          <cx:pt idx="1399">438</cx:pt>
          <cx:pt idx="1400">11</cx:pt>
          <cx:pt idx="1401">1388</cx:pt>
          <cx:pt idx="1402">178</cx:pt>
          <cx:pt idx="1403">77</cx:pt>
          <cx:pt idx="1404">498</cx:pt>
          <cx:pt idx="1405">498</cx:pt>
          <cx:pt idx="1406">39</cx:pt>
          <cx:pt idx="1407">49</cx:pt>
          <cx:pt idx="1408">39</cx:pt>
          <cx:pt idx="1409">866</cx:pt>
          <cx:pt idx="1410">866</cx:pt>
          <cx:pt idx="1411">866</cx:pt>
          <cx:pt idx="1412">818</cx:pt>
          <cx:pt idx="1413">11</cx:pt>
          <cx:pt idx="1414">10</cx:pt>
          <cx:pt idx="1415">49</cx:pt>
          <cx:pt idx="1416">49</cx:pt>
          <cx:pt idx="1417">1310</cx:pt>
          <cx:pt idx="1418">342</cx:pt>
          <cx:pt idx="1419">503</cx:pt>
          <cx:pt idx="1420">714</cx:pt>
          <cx:pt idx="1421">714</cx:pt>
          <cx:pt idx="1422">921</cx:pt>
          <cx:pt idx="1423">921</cx:pt>
          <cx:pt idx="1424">890</cx:pt>
          <cx:pt idx="1425">49</cx:pt>
          <cx:pt idx="1426">16</cx:pt>
          <cx:pt idx="1427">265</cx:pt>
          <cx:pt idx="1428">265</cx:pt>
          <cx:pt idx="1429">792</cx:pt>
          <cx:pt idx="1430">11</cx:pt>
          <cx:pt idx="1431">209</cx:pt>
          <cx:pt idx="1432">1630</cx:pt>
          <cx:pt idx="1433">32</cx:pt>
          <cx:pt idx="1434">24</cx:pt>
          <cx:pt idx="1435">11</cx:pt>
          <cx:pt idx="1436">344</cx:pt>
          <cx:pt idx="1437">71</cx:pt>
          <cx:pt idx="1438">71</cx:pt>
          <cx:pt idx="1439">44</cx:pt>
          <cx:pt idx="1440">44</cx:pt>
          <cx:pt idx="1441">316</cx:pt>
          <cx:pt idx="1442">49</cx:pt>
          <cx:pt idx="1443">706</cx:pt>
          <cx:pt idx="1444">60</cx:pt>
          <cx:pt idx="1445">314</cx:pt>
          <cx:pt idx="1446">369</cx:pt>
          <cx:pt idx="1447">369</cx:pt>
          <cx:pt idx="1448">200</cx:pt>
          <cx:pt idx="1449">200</cx:pt>
          <cx:pt idx="1450">132</cx:pt>
          <cx:pt idx="1451">148</cx:pt>
          <cx:pt idx="1452">1128</cx:pt>
          <cx:pt idx="1453">82</cx:pt>
          <cx:pt idx="1454">292</cx:pt>
          <cx:pt idx="1455">676</cx:pt>
          <cx:pt idx="1456">13</cx:pt>
          <cx:pt idx="1457">524</cx:pt>
          <cx:pt idx="1458">188</cx:pt>
          <cx:pt idx="1459">1005</cx:pt>
          <cx:pt idx="1460">1005</cx:pt>
          <cx:pt idx="1461">1005</cx:pt>
          <cx:pt idx="1462">330</cx:pt>
          <cx:pt idx="1463">104</cx:pt>
          <cx:pt idx="1464">407</cx:pt>
          <cx:pt idx="1465">1075</cx:pt>
          <cx:pt idx="1466">275</cx:pt>
          <cx:pt idx="1467">527</cx:pt>
          <cx:pt idx="1468">527</cx:pt>
          <cx:pt idx="1469">821</cx:pt>
          <cx:pt idx="1470">176</cx:pt>
          <cx:pt idx="1471">176</cx:pt>
          <cx:pt idx="1472">1763</cx:pt>
          <cx:pt idx="1473">427</cx:pt>
          <cx:pt idx="1474">10</cx:pt>
          <cx:pt idx="1475">27</cx:pt>
          <cx:pt idx="1476">849</cx:pt>
          <cx:pt idx="1477">849</cx:pt>
          <cx:pt idx="1478">724</cx:pt>
          <cx:pt idx="1479">242</cx:pt>
          <cx:pt idx="1480">1128</cx:pt>
          <cx:pt idx="1481">61</cx:pt>
          <cx:pt idx="1482">132</cx:pt>
          <cx:pt idx="1483">44</cx:pt>
          <cx:pt idx="1484">44</cx:pt>
          <cx:pt idx="1485">348</cx:pt>
          <cx:pt idx="1486">651</cx:pt>
          <cx:pt idx="1487">132</cx:pt>
          <cx:pt idx="1488">132</cx:pt>
          <cx:pt idx="1489">88</cx:pt>
          <cx:pt idx="1490">88</cx:pt>
          <cx:pt idx="1491">644</cx:pt>
          <cx:pt idx="1492">644</cx:pt>
          <cx:pt idx="1493">644</cx:pt>
          <cx:pt idx="1494">226</cx:pt>
          <cx:pt idx="1495">226</cx:pt>
          <cx:pt idx="1496">735</cx:pt>
          <cx:pt idx="1497">407</cx:pt>
          <cx:pt idx="1498">430</cx:pt>
          <cx:pt idx="1499">109</cx:pt>
          <cx:pt idx="1500">109</cx:pt>
          <cx:pt idx="1501">479</cx:pt>
          <cx:pt idx="1502">60</cx:pt>
          <cx:pt idx="1503">27</cx:pt>
          <cx:pt idx="1504">27</cx:pt>
          <cx:pt idx="1505">60</cx:pt>
          <cx:pt idx="1506">60</cx:pt>
          <cx:pt idx="1507">676</cx:pt>
          <cx:pt idx="1508">55</cx:pt>
          <cx:pt idx="1509">645</cx:pt>
          <cx:pt idx="1510">71</cx:pt>
          <cx:pt idx="1511">1277</cx:pt>
          <cx:pt idx="1512">281</cx:pt>
          <cx:pt idx="1513">780</cx:pt>
          <cx:pt idx="1514">1139</cx:pt>
          <cx:pt idx="1515">49</cx:pt>
          <cx:pt idx="1516">1663</cx:pt>
          <cx:pt idx="1517">16</cx:pt>
          <cx:pt idx="1518">16</cx:pt>
          <cx:pt idx="1519">27</cx:pt>
          <cx:pt idx="1520">443</cx:pt>
          <cx:pt idx="1521">16</cx:pt>
          <cx:pt idx="1522">32</cx:pt>
          <cx:pt idx="1523">151</cx:pt>
          <cx:pt idx="1524">193</cx:pt>
          <cx:pt idx="1525">209</cx:pt>
          <cx:pt idx="1526">178</cx:pt>
          <cx:pt idx="1527">16</cx:pt>
          <cx:pt idx="1528">673</cx:pt>
          <cx:pt idx="1529">499</cx:pt>
          <cx:pt idx="1530">16</cx:pt>
          <cx:pt idx="1531">197</cx:pt>
          <cx:pt idx="1532">1131</cx:pt>
          <cx:pt idx="1533">1</cx:pt>
          <cx:pt idx="1534">44</cx:pt>
          <cx:pt idx="1535">16</cx:pt>
          <cx:pt idx="1536">44</cx:pt>
          <cx:pt idx="1537">791</cx:pt>
          <cx:pt idx="1538">791</cx:pt>
          <cx:pt idx="1539">11</cx:pt>
          <cx:pt idx="1540">794</cx:pt>
          <cx:pt idx="1541">16</cx:pt>
          <cx:pt idx="1542">16</cx:pt>
          <cx:pt idx="1543">16</cx:pt>
          <cx:pt idx="1544">77</cx:pt>
          <cx:pt idx="1545">11</cx:pt>
          <cx:pt idx="1546">849</cx:pt>
          <cx:pt idx="1547">265</cx:pt>
          <cx:pt idx="1548">32</cx:pt>
          <cx:pt idx="1549">32</cx:pt>
          <cx:pt idx="1550">1160</cx:pt>
          <cx:pt idx="1551">1160</cx:pt>
          <cx:pt idx="1552">425</cx:pt>
          <cx:pt idx="1553">4</cx:pt>
          <cx:pt idx="1554">364</cx:pt>
          <cx:pt idx="1555">66</cx:pt>
          <cx:pt idx="1556">66</cx:pt>
          <cx:pt idx="1557">16</cx:pt>
          <cx:pt idx="1558">44</cx:pt>
          <cx:pt idx="1559">44</cx:pt>
          <cx:pt idx="1560">44</cx:pt>
          <cx:pt idx="1561">277</cx:pt>
          <cx:pt idx="1562">277</cx:pt>
          <cx:pt idx="1563">604</cx:pt>
          <cx:pt idx="1564">66</cx:pt>
          <cx:pt idx="1565">297</cx:pt>
          <cx:pt idx="1566">593</cx:pt>
          <cx:pt idx="1567">712</cx:pt>
          <cx:pt idx="1568">435</cx:pt>
          <cx:pt idx="1569">71</cx:pt>
          <cx:pt idx="1570">71</cx:pt>
          <cx:pt idx="1571">71</cx:pt>
          <cx:pt idx="1572">11</cx:pt>
          <cx:pt idx="1573">488</cx:pt>
          <cx:pt idx="1574">559</cx:pt>
          <cx:pt idx="1575">559</cx:pt>
          <cx:pt idx="1576">559</cx:pt>
          <cx:pt idx="1577">121</cx:pt>
          <cx:pt idx="1578">512</cx:pt>
          <cx:pt idx="1579">512</cx:pt>
          <cx:pt idx="1580">512</cx:pt>
          <cx:pt idx="1581">248</cx:pt>
          <cx:pt idx="1582">267</cx:pt>
          <cx:pt idx="1583">183</cx:pt>
          <cx:pt idx="1584">26</cx:pt>
          <cx:pt idx="1585">615</cx:pt>
          <cx:pt idx="1586">474</cx:pt>
          <cx:pt idx="1587">150</cx:pt>
          <cx:pt idx="1588">150</cx:pt>
          <cx:pt idx="1589">303</cx:pt>
          <cx:pt idx="1590">88</cx:pt>
          <cx:pt idx="1591">127</cx:pt>
          <cx:pt idx="1592">127</cx:pt>
          <cx:pt idx="1593">44</cx:pt>
          <cx:pt idx="1594">27</cx:pt>
          <cx:pt idx="1595">1332</cx:pt>
          <cx:pt idx="1596">60</cx:pt>
          <cx:pt idx="1597">60</cx:pt>
          <cx:pt idx="1598">27</cx:pt>
          <cx:pt idx="1599">16</cx:pt>
          <cx:pt idx="1600">50</cx:pt>
          <cx:pt idx="1601">540</cx:pt>
          <cx:pt idx="1602">540</cx:pt>
          <cx:pt idx="1603">209</cx:pt>
          <cx:pt idx="1604">111</cx:pt>
          <cx:pt idx="1605">111</cx:pt>
          <cx:pt idx="1606">104</cx:pt>
          <cx:pt idx="1607">104</cx:pt>
          <cx:pt idx="1608">232</cx:pt>
          <cx:pt idx="1609">752</cx:pt>
          <cx:pt idx="1610">11</cx:pt>
          <cx:pt idx="1611">67</cx:pt>
          <cx:pt idx="1612">67</cx:pt>
          <cx:pt idx="1613">118</cx:pt>
          <cx:pt idx="1614">77</cx:pt>
          <cx:pt idx="1615">77</cx:pt>
          <cx:pt idx="1616">30</cx:pt>
          <cx:pt idx="1617">44</cx:pt>
          <cx:pt idx="1618">16</cx:pt>
          <cx:pt idx="1619">281</cx:pt>
          <cx:pt idx="1620">407</cx:pt>
          <cx:pt idx="1621">60</cx:pt>
          <cx:pt idx="1622">11</cx:pt>
          <cx:pt idx="1623">5</cx:pt>
          <cx:pt idx="1624">204</cx:pt>
          <cx:pt idx="1625">204</cx:pt>
          <cx:pt idx="1626">204</cx:pt>
          <cx:pt idx="1627">33</cx:pt>
          <cx:pt idx="1628">33</cx:pt>
          <cx:pt idx="1629">559</cx:pt>
          <cx:pt idx="1630">559</cx:pt>
          <cx:pt idx="1631">386</cx:pt>
          <cx:pt idx="1632">349</cx:pt>
          <cx:pt idx="1633">306</cx:pt>
          <cx:pt idx="1634">306</cx:pt>
          <cx:pt idx="1635">306</cx:pt>
          <cx:pt idx="1636">121</cx:pt>
          <cx:pt idx="1637">121</cx:pt>
          <cx:pt idx="1638">265</cx:pt>
          <cx:pt idx="1639">270</cx:pt>
          <cx:pt idx="1640">270</cx:pt>
          <cx:pt idx="1641">330</cx:pt>
          <cx:pt idx="1642">703</cx:pt>
          <cx:pt idx="1643">1197</cx:pt>
          <cx:pt idx="1644">309</cx:pt>
          <cx:pt idx="1645">88</cx:pt>
          <cx:pt idx="1646">234</cx:pt>
          <cx:pt idx="1647">234</cx:pt>
          <cx:pt idx="1648">234</cx:pt>
          <cx:pt idx="1649">226</cx:pt>
          <cx:pt idx="1650">337</cx:pt>
          <cx:pt idx="1651">1398</cx:pt>
          <cx:pt idx="1652">228</cx:pt>
          <cx:pt idx="1653">612</cx:pt>
          <cx:pt idx="1654">265</cx:pt>
          <cx:pt idx="1655">607</cx:pt>
          <cx:pt idx="1656">244</cx:pt>
          <cx:pt idx="1657">1426</cx:pt>
          <cx:pt idx="1658">27</cx:pt>
          <cx:pt idx="1659">27</cx:pt>
          <cx:pt idx="1660">195</cx:pt>
          <cx:pt idx="1661">476</cx:pt>
          <cx:pt idx="1662">476</cx:pt>
          <cx:pt idx="1663">1282</cx:pt>
          <cx:pt idx="1664">66</cx:pt>
          <cx:pt idx="1665">344</cx:pt>
          <cx:pt idx="1666">344</cx:pt>
          <cx:pt idx="1667">527</cx:pt>
          <cx:pt idx="1668">16</cx:pt>
          <cx:pt idx="1669">39</cx:pt>
          <cx:pt idx="1670">193</cx:pt>
          <cx:pt idx="1671">193</cx:pt>
          <cx:pt idx="1672">592</cx:pt>
          <cx:pt idx="1673">113</cx:pt>
          <cx:pt idx="1674">113</cx:pt>
          <cx:pt idx="1675">0</cx:pt>
          <cx:pt idx="1676">1017</cx:pt>
          <cx:pt idx="1677">1271</cx:pt>
          <cx:pt idx="1678">833</cx:pt>
          <cx:pt idx="1679">44</cx:pt>
          <cx:pt idx="1680">165</cx:pt>
          <cx:pt idx="1681">66</cx:pt>
          <cx:pt idx="1682">66</cx:pt>
          <cx:pt idx="1683">66</cx:pt>
          <cx:pt idx="1684">66</cx:pt>
          <cx:pt idx="1685">763</cx:pt>
          <cx:pt idx="1686">1100</cx:pt>
          <cx:pt idx="1687">532</cx:pt>
          <cx:pt idx="1688">532</cx:pt>
          <cx:pt idx="1689">728</cx:pt>
          <cx:pt idx="1690">540</cx:pt>
          <cx:pt idx="1691">255</cx:pt>
          <cx:pt idx="1692">32</cx:pt>
          <cx:pt idx="1693">32</cx:pt>
          <cx:pt idx="1694">11</cx:pt>
          <cx:pt idx="1695">83</cx:pt>
          <cx:pt idx="1696">1370</cx:pt>
          <cx:pt idx="1697">132</cx:pt>
          <cx:pt idx="1698">31</cx:pt>
          <cx:pt idx="1699">883</cx:pt>
          <cx:pt idx="1700">807</cx:pt>
          <cx:pt idx="1701">178</cx:pt>
          <cx:pt idx="1702">792</cx:pt>
          <cx:pt idx="1703">792</cx:pt>
          <cx:pt idx="1704">779</cx:pt>
          <cx:pt idx="1705">752</cx:pt>
          <cx:pt idx="1706">752</cx:pt>
          <cx:pt idx="1707">752</cx:pt>
          <cx:pt idx="1708">326</cx:pt>
          <cx:pt idx="1709">326</cx:pt>
          <cx:pt idx="1710">132</cx:pt>
          <cx:pt idx="1711">515</cx:pt>
          <cx:pt idx="1712">515</cx:pt>
          <cx:pt idx="1713">744</cx:pt>
          <cx:pt idx="1714">744</cx:pt>
          <cx:pt idx="1715">71</cx:pt>
          <cx:pt idx="1716">1042</cx:pt>
          <cx:pt idx="1717">1042</cx:pt>
          <cx:pt idx="1718">1042</cx:pt>
          <cx:pt idx="1719">232</cx:pt>
          <cx:pt idx="1720">797</cx:pt>
          <cx:pt idx="1721">176</cx:pt>
          <cx:pt idx="1722">538</cx:pt>
          <cx:pt idx="1723">378</cx:pt>
          <cx:pt idx="1724">471</cx:pt>
          <cx:pt idx="1725">407</cx:pt>
          <cx:pt idx="1726">690</cx:pt>
          <cx:pt idx="1727">16</cx:pt>
          <cx:pt idx="1728">388</cx:pt>
          <cx:pt idx="1729">44</cx:pt>
          <cx:pt idx="1730">195</cx:pt>
          <cx:pt idx="1731">195</cx:pt>
          <cx:pt idx="1732">154</cx:pt>
          <cx:pt idx="1733">559</cx:pt>
          <cx:pt idx="1734">559</cx:pt>
          <cx:pt idx="1735">559</cx:pt>
          <cx:pt idx="1736">427</cx:pt>
          <cx:pt idx="1737">104</cx:pt>
          <cx:pt idx="1738">167</cx:pt>
          <cx:pt idx="1739">44</cx:pt>
          <cx:pt idx="1740">16</cx:pt>
          <cx:pt idx="1741">16</cx:pt>
          <cx:pt idx="1742">16</cx:pt>
          <cx:pt idx="1743">431</cx:pt>
          <cx:pt idx="1744">645</cx:pt>
          <cx:pt idx="1745">27</cx:pt>
          <cx:pt idx="1746">1208</cx:pt>
          <cx:pt idx="1747">499</cx:pt>
          <cx:pt idx="1748">88</cx:pt>
          <cx:pt idx="1749">22</cx:pt>
          <cx:pt idx="1750">22</cx:pt>
          <cx:pt idx="1751">88</cx:pt>
          <cx:pt idx="1752">265</cx:pt>
          <cx:pt idx="1753">265</cx:pt>
          <cx:pt idx="1754">111</cx:pt>
          <cx:pt idx="1755">83</cx:pt>
          <cx:pt idx="1756">724</cx:pt>
          <cx:pt idx="1757">339</cx:pt>
          <cx:pt idx="1758">294</cx:pt>
          <cx:pt idx="1759">294</cx:pt>
          <cx:pt idx="1760">645</cx:pt>
          <cx:pt idx="1761">39</cx:pt>
          <cx:pt idx="1762">237</cx:pt>
          <cx:pt idx="1763">66</cx:pt>
          <cx:pt idx="1764">151</cx:pt>
          <cx:pt idx="1765">358</cx:pt>
          <cx:pt idx="1766">780</cx:pt>
          <cx:pt idx="1767">780</cx:pt>
          <cx:pt idx="1768">825</cx:pt>
          <cx:pt idx="1769">1188</cx:pt>
          <cx:pt idx="1770">1277</cx:pt>
          <cx:pt idx="1771">44</cx:pt>
          <cx:pt idx="1772">1023</cx:pt>
          <cx:pt idx="1773">1293</cx:pt>
          <cx:pt idx="1774">1293</cx:pt>
          <cx:pt idx="1775">44</cx:pt>
          <cx:pt idx="1776">548</cx:pt>
          <cx:pt idx="1777">443</cx:pt>
          <cx:pt idx="1778">44</cx:pt>
          <cx:pt idx="1779">283</cx:pt>
          <cx:pt idx="1780">703</cx:pt>
          <cx:pt idx="1781">60</cx:pt>
          <cx:pt idx="1782">188</cx:pt>
          <cx:pt idx="1783">188</cx:pt>
          <cx:pt idx="1784">1059</cx:pt>
          <cx:pt idx="1785">1186</cx:pt>
          <cx:pt idx="1786">1186</cx:pt>
          <cx:pt idx="1787">998</cx:pt>
          <cx:pt idx="1788">16</cx:pt>
          <cx:pt idx="1789">1186</cx:pt>
          <cx:pt idx="1790">1186</cx:pt>
          <cx:pt idx="1791">584</cx:pt>
          <cx:pt idx="1792">584</cx:pt>
          <cx:pt idx="1793">253</cx:pt>
          <cx:pt idx="1794">253</cx:pt>
          <cx:pt idx="1795">807</cx:pt>
          <cx:pt idx="1796">807</cx:pt>
          <cx:pt idx="1797">1325</cx:pt>
          <cx:pt idx="1798">559</cx:pt>
          <cx:pt idx="1799">204</cx:pt>
          <cx:pt idx="1800">204</cx:pt>
          <cx:pt idx="1801">763</cx:pt>
          <cx:pt idx="1802">763</cx:pt>
          <cx:pt idx="1803">1542</cx:pt>
          <cx:pt idx="1804">1479</cx:pt>
          <cx:pt idx="1805">194</cx:pt>
          <cx:pt idx="1806">1271</cx:pt>
          <cx:pt idx="1807">1271</cx:pt>
          <cx:pt idx="1808">83</cx:pt>
          <cx:pt idx="1809">498</cx:pt>
          <cx:pt idx="1810">151</cx:pt>
          <cx:pt idx="1811">1131</cx:pt>
          <cx:pt idx="1812">1205</cx:pt>
          <cx:pt idx="1813">435</cx:pt>
          <cx:pt idx="1814">763</cx:pt>
          <cx:pt idx="1815">763</cx:pt>
          <cx:pt idx="1816">127</cx:pt>
          <cx:pt idx="1817">763</cx:pt>
          <cx:pt idx="1818">150</cx:pt>
          <cx:pt idx="1819">160</cx:pt>
          <cx:pt idx="1820">175</cx:pt>
          <cx:pt idx="1821">628</cx:pt>
          <cx:pt idx="1822">482</cx:pt>
          <cx:pt idx="1823">496</cx:pt>
          <cx:pt idx="1824">496</cx:pt>
          <cx:pt idx="1825">543</cx:pt>
          <cx:pt idx="1826">708</cx:pt>
          <cx:pt idx="1827">551</cx:pt>
          <cx:pt idx="1828">49</cx:pt>
          <cx:pt idx="1829">11</cx:pt>
          <cx:pt idx="1830">11</cx:pt>
          <cx:pt idx="1831">11</cx:pt>
          <cx:pt idx="1832">595</cx:pt>
          <cx:pt idx="1833">237</cx:pt>
          <cx:pt idx="1834">83</cx:pt>
          <cx:pt idx="1835">132</cx:pt>
          <cx:pt idx="1836">132</cx:pt>
          <cx:pt idx="1837">83</cx:pt>
          <cx:pt idx="1838">393</cx:pt>
          <cx:pt idx="1839">1322</cx:pt>
          <cx:pt idx="1840">165</cx:pt>
          <cx:pt idx="1841">320</cx:pt>
          <cx:pt idx="1842">320</cx:pt>
          <cx:pt idx="1843">27</cx:pt>
          <cx:pt idx="1844">1039</cx:pt>
          <cx:pt idx="1845">589</cx:pt>
          <cx:pt idx="1846">11</cx:pt>
          <cx:pt idx="1847">938</cx:pt>
          <cx:pt idx="1848">317</cx:pt>
          <cx:pt idx="1849">620</cx:pt>
          <cx:pt idx="1850">16</cx:pt>
          <cx:pt idx="1851">176</cx:pt>
          <cx:pt idx="1852">1630</cx:pt>
          <cx:pt idx="1853">309</cx:pt>
          <cx:pt idx="1854">44</cx:pt>
          <cx:pt idx="1855">751</cx:pt>
          <cx:pt idx="1856">751</cx:pt>
          <cx:pt idx="1857">751</cx:pt>
          <cx:pt idx="1858">751</cx:pt>
          <cx:pt idx="1859">751</cx:pt>
          <cx:pt idx="1860">751</cx:pt>
          <cx:pt idx="1861">1067</cx:pt>
          <cx:pt idx="1862">39</cx:pt>
          <cx:pt idx="1863">39</cx:pt>
          <cx:pt idx="1864">281</cx:pt>
          <cx:pt idx="1865">1100</cx:pt>
          <cx:pt idx="1866">1430</cx:pt>
          <cx:pt idx="1867">11</cx:pt>
          <cx:pt idx="1868">893</cx:pt>
          <cx:pt idx="1869">568</cx:pt>
          <cx:pt idx="1870">568</cx:pt>
          <cx:pt idx="1871">172</cx:pt>
          <cx:pt idx="1872">289</cx:pt>
          <cx:pt idx="1873">573</cx:pt>
          <cx:pt idx="1874">116</cx:pt>
          <cx:pt idx="1875">117</cx:pt>
          <cx:pt idx="1876">125</cx:pt>
          <cx:pt idx="1877">628</cx:pt>
          <cx:pt idx="1878">1028</cx:pt>
          <cx:pt idx="1879">18</cx:pt>
          <cx:pt idx="1880">286</cx:pt>
          <cx:pt idx="1881">703</cx:pt>
          <cx:pt idx="1882">133</cx:pt>
          <cx:pt idx="1883">234</cx:pt>
          <cx:pt idx="1884">127</cx:pt>
          <cx:pt idx="1885">127</cx:pt>
          <cx:pt idx="1886">143</cx:pt>
          <cx:pt idx="1887">143</cx:pt>
          <cx:pt idx="1888">443</cx:pt>
          <cx:pt idx="1889">443</cx:pt>
          <cx:pt idx="1890">5</cx:pt>
          <cx:pt idx="1891">587</cx:pt>
          <cx:pt idx="1892">935</cx:pt>
          <cx:pt idx="1893">109</cx:pt>
          <cx:pt idx="1894">109</cx:pt>
          <cx:pt idx="1895">183</cx:pt>
          <cx:pt idx="1896">419</cx:pt>
          <cx:pt idx="1897">228</cx:pt>
          <cx:pt idx="1898">228</cx:pt>
          <cx:pt idx="1899">232</cx:pt>
          <cx:pt idx="1900">16</cx:pt>
          <cx:pt idx="1901">234</cx:pt>
          <cx:pt idx="1902">16</cx:pt>
          <cx:pt idx="1903">248</cx:pt>
          <cx:pt idx="1904">1006</cx:pt>
          <cx:pt idx="1905">83</cx:pt>
          <cx:pt idx="1906">11</cx:pt>
          <cx:pt idx="1907">11</cx:pt>
          <cx:pt idx="1908">138</cx:pt>
          <cx:pt idx="1909">138</cx:pt>
          <cx:pt idx="1910">463</cx:pt>
          <cx:pt idx="1911">167</cx:pt>
          <cx:pt idx="1912">1116</cx:pt>
          <cx:pt idx="1913">382</cx:pt>
          <cx:pt idx="1914">789</cx:pt>
          <cx:pt idx="1915">1</cx:pt>
          <cx:pt idx="1916">128</cx:pt>
          <cx:pt idx="1917">515</cx:pt>
          <cx:pt idx="1918">488</cx:pt>
          <cx:pt idx="1919">44</cx:pt>
          <cx:pt idx="1920">596</cx:pt>
          <cx:pt idx="1921">1724</cx:pt>
          <cx:pt idx="1922">1724</cx:pt>
          <cx:pt idx="1923">132</cx:pt>
          <cx:pt idx="1924">5</cx:pt>
          <cx:pt idx="1925">463</cx:pt>
          <cx:pt idx="1926">60</cx:pt>
          <cx:pt idx="1927">60</cx:pt>
          <cx:pt idx="1928">718</cx:pt>
          <cx:pt idx="1929">60</cx:pt>
          <cx:pt idx="1930">88</cx:pt>
          <cx:pt idx="1931">88</cx:pt>
          <cx:pt idx="1932">636</cx:pt>
          <cx:pt idx="1933">55</cx:pt>
          <cx:pt idx="1934">116</cx:pt>
          <cx:pt idx="1935">463</cx:pt>
          <cx:pt idx="1936">71</cx:pt>
          <cx:pt idx="1937">71</cx:pt>
          <cx:pt idx="1938">49</cx:pt>
          <cx:pt idx="1939">49</cx:pt>
          <cx:pt idx="1940">319</cx:pt>
          <cx:pt idx="1941">121</cx:pt>
          <cx:pt idx="1942">11</cx:pt>
          <cx:pt idx="1943">504</cx:pt>
          <cx:pt idx="1944">133</cx:pt>
          <cx:pt idx="1945">133</cx:pt>
          <cx:pt idx="1946">1232</cx:pt>
          <cx:pt idx="1947">761</cx:pt>
          <cx:pt idx="1948">176</cx:pt>
          <cx:pt idx="1949">94</cx:pt>
          <cx:pt idx="1950">416</cx:pt>
          <cx:pt idx="1951">612</cx:pt>
          <cx:pt idx="1952">10</cx:pt>
          <cx:pt idx="1953">441</cx:pt>
          <cx:pt idx="1954">441</cx:pt>
          <cx:pt idx="1955">612</cx:pt>
          <cx:pt idx="1956">612</cx:pt>
          <cx:pt idx="1957">44</cx:pt>
          <cx:pt idx="1958">44</cx:pt>
          <cx:pt idx="1959">1205</cx:pt>
          <cx:pt idx="1960">226</cx:pt>
          <cx:pt idx="1961">20</cx:pt>
          <cx:pt idx="1962">220</cx:pt>
          <cx:pt idx="1963">297</cx:pt>
          <cx:pt idx="1964">297</cx:pt>
          <cx:pt idx="1965">838</cx:pt>
          <cx:pt idx="1966">484</cx:pt>
          <cx:pt idx="1967">5</cx:pt>
          <cx:pt idx="1968">371</cx:pt>
          <cx:pt idx="1969">44</cx:pt>
          <cx:pt idx="1970">44</cx:pt>
          <cx:pt idx="1971">27</cx:pt>
          <cx:pt idx="1972">178</cx:pt>
          <cx:pt idx="1973">178</cx:pt>
          <cx:pt idx="1974">676</cx:pt>
          <cx:pt idx="1975">22</cx:pt>
          <cx:pt idx="1976">22</cx:pt>
          <cx:pt idx="1977">576</cx:pt>
          <cx:pt idx="1978">443</cx:pt>
          <cx:pt idx="1979">109</cx:pt>
          <cx:pt idx="1980">109</cx:pt>
          <cx:pt idx="1981">39</cx:pt>
          <cx:pt idx="1982">913</cx:pt>
          <cx:pt idx="1983">568</cx:pt>
          <cx:pt idx="1984">568</cx:pt>
          <cx:pt idx="1985">71</cx:pt>
          <cx:pt idx="1986">548</cx:pt>
          <cx:pt idx="1987">869</cx:pt>
          <cx:pt idx="1988">556</cx:pt>
          <cx:pt idx="1989">116</cx:pt>
          <cx:pt idx="1990">499</cx:pt>
          <cx:pt idx="1991">122</cx:pt>
          <cx:pt idx="1992">194</cx:pt>
          <cx:pt idx="1993">254</cx:pt>
          <cx:pt idx="1994">44</cx:pt>
          <cx:pt idx="1995">289</cx:pt>
          <cx:pt idx="1996">39</cx:pt>
          <cx:pt idx="1997">587</cx:pt>
          <cx:pt idx="1998">151</cx:pt>
          <cx:pt idx="1999">71</cx:pt>
          <cx:pt idx="2000">71</cx:pt>
          <cx:pt idx="2001">44</cx:pt>
          <cx:pt idx="2002">821</cx:pt>
          <cx:pt idx="2003">137</cx:pt>
          <cx:pt idx="2004">162</cx:pt>
          <cx:pt idx="2005">11</cx:pt>
          <cx:pt idx="2006">6</cx:pt>
          <cx:pt idx="2007">6</cx:pt>
          <cx:pt idx="2008">278</cx:pt>
          <cx:pt idx="2009">22</cx:pt>
          <cx:pt idx="2010">31</cx:pt>
          <cx:pt idx="2011">109</cx:pt>
          <cx:pt idx="2012">49</cx:pt>
          <cx:pt idx="2013">744</cx:pt>
          <cx:pt idx="2014">381</cx:pt>
          <cx:pt idx="2015">176</cx:pt>
          <cx:pt idx="2016">83</cx:pt>
          <cx:pt idx="2017">427</cx:pt>
          <cx:pt idx="2018">427</cx:pt>
          <cx:pt idx="2019">378</cx:pt>
          <cx:pt idx="2020">27</cx:pt>
          <cx:pt idx="2021">16</cx:pt>
          <cx:pt idx="2022">16</cx:pt>
          <cx:pt idx="2023">16</cx:pt>
          <cx:pt idx="2024">488</cx:pt>
          <cx:pt idx="2025">1128</cx:pt>
          <cx:pt idx="2026">49</cx:pt>
          <cx:pt idx="2027">193</cx:pt>
          <cx:pt idx="2028">739</cx:pt>
          <cx:pt idx="2029">739</cx:pt>
          <cx:pt idx="2030">446</cx:pt>
          <cx:pt idx="2031">306</cx:pt>
          <cx:pt idx="2032">628</cx:pt>
          <cx:pt idx="2033">662</cx:pt>
          <cx:pt idx="2034">1018</cx:pt>
          <cx:pt idx="2035">780</cx:pt>
          <cx:pt idx="2036">911</cx:pt>
          <cx:pt idx="2037">911</cx:pt>
          <cx:pt idx="2038">66</cx:pt>
          <cx:pt idx="2039">1707</cx:pt>
          <cx:pt idx="2040">1376</cx:pt>
          <cx:pt idx="2041">1376</cx:pt>
          <cx:pt idx="2042">576</cx:pt>
          <cx:pt idx="2043">831</cx:pt>
          <cx:pt idx="2044">16</cx:pt>
          <cx:pt idx="2045">1044</cx:pt>
          <cx:pt idx="2046">371</cx:pt>
          <cx:pt idx="2047">763</cx:pt>
          <cx:pt idx="2048">193</cx:pt>
          <cx:pt idx="2049">289</cx:pt>
          <cx:pt idx="2050">962</cx:pt>
          <cx:pt idx="2051">239</cx:pt>
          <cx:pt idx="2052">309</cx:pt>
          <cx:pt idx="2053">744</cx:pt>
          <cx:pt idx="2054">121</cx:pt>
          <cx:pt idx="2055">121</cx:pt>
          <cx:pt idx="2056">234</cx:pt>
          <cx:pt idx="2057">77</cx:pt>
          <cx:pt idx="2058">1630</cx:pt>
          <cx:pt idx="2059">1630</cx:pt>
          <cx:pt idx="2060">16</cx:pt>
          <cx:pt idx="2061">557</cx:pt>
          <cx:pt idx="2062">568</cx:pt>
          <cx:pt idx="2063">780</cx:pt>
          <cx:pt idx="2064">243</cx:pt>
          <cx:pt idx="2065">643</cx:pt>
          <cx:pt idx="2066">568</cx:pt>
          <cx:pt idx="2067">100</cx:pt>
          <cx:pt idx="2068">612</cx:pt>
          <cx:pt idx="2069">403</cx:pt>
          <cx:pt idx="2070">364</cx:pt>
          <cx:pt idx="2071">443</cx:pt>
          <cx:pt idx="2072">830</cx:pt>
          <cx:pt idx="2073">797</cx:pt>
          <cx:pt idx="2074">557</cx:pt>
          <cx:pt idx="2075">193</cx:pt>
          <cx:pt idx="2076">265</cx:pt>
          <cx:pt idx="2077">311</cx:pt>
          <cx:pt idx="2078">262</cx:pt>
          <cx:pt idx="2079">1087</cx:pt>
          <cx:pt idx="2080">253</cx:pt>
          <cx:pt idx="2081">1779</cx:pt>
          <cx:pt idx="2082">1172</cx:pt>
          <cx:pt idx="2083">402</cx:pt>
          <cx:pt idx="2084">55</cx:pt>
          <cx:pt idx="2085">178</cx:pt>
          <cx:pt idx="2086">237</cx:pt>
          <cx:pt idx="2087">806</cx:pt>
          <cx:pt idx="2088">111</cx:pt>
          <cx:pt idx="2089">612</cx:pt>
          <cx:pt idx="2090">612</cx:pt>
          <cx:pt idx="2091">49</cx:pt>
          <cx:pt idx="2092">49</cx:pt>
          <cx:pt idx="2093">88</cx:pt>
          <cx:pt idx="2094">215</cx:pt>
          <cx:pt idx="2095">275</cx:pt>
          <cx:pt idx="2096">275</cx:pt>
          <cx:pt idx="2097">664</cx:pt>
          <cx:pt idx="2098">664</cx:pt>
          <cx:pt idx="2099">640</cx:pt>
          <cx:pt idx="2100">133</cx:pt>
          <cx:pt idx="2101">133</cx:pt>
          <cx:pt idx="2102">347</cx:pt>
          <cx:pt idx="2103">347</cx:pt>
          <cx:pt idx="2104">863</cx:pt>
          <cx:pt idx="2105">171</cx:pt>
          <cx:pt idx="2106">604</cx:pt>
          <cx:pt idx="2107">292</cx:pt>
          <cx:pt idx="2108">700</cx:pt>
          <cx:pt idx="2109">215</cx:pt>
          <cx:pt idx="2110">273</cx:pt>
          <cx:pt idx="2111">66</cx:pt>
          <cx:pt idx="2112">66</cx:pt>
          <cx:pt idx="2113">66</cx:pt>
          <cx:pt idx="2114">273</cx:pt>
          <cx:pt idx="2115">132</cx:pt>
          <cx:pt idx="2116">946</cx:pt>
          <cx:pt idx="2117">720</cx:pt>
          <cx:pt idx="2118">563</cx:pt>
          <cx:pt idx="2119">733</cx:pt>
          <cx:pt idx="2120">347</cx:pt>
          <cx:pt idx="2121">634</cx:pt>
          <cx:pt idx="2122">281</cx:pt>
          <cx:pt idx="2123">16</cx:pt>
          <cx:pt idx="2124">397</cx:pt>
          <cx:pt idx="2125">121</cx:pt>
          <cx:pt idx="2126">16</cx:pt>
          <cx:pt idx="2127">1119</cx:pt>
          <cx:pt idx="2128">744</cx:pt>
          <cx:pt idx="2129">105</cx:pt>
          <cx:pt idx="2130">39</cx:pt>
          <cx:pt idx="2131">129</cx:pt>
          <cx:pt idx="2132">669</cx:pt>
          <cx:pt idx="2133">546</cx:pt>
          <cx:pt idx="2134">60</cx:pt>
          <cx:pt idx="2135">60</cx:pt>
          <cx:pt idx="2136">27</cx:pt>
          <cx:pt idx="2137">44</cx:pt>
          <cx:pt idx="2138">193</cx:pt>
          <cx:pt idx="2139">548</cx:pt>
          <cx:pt idx="2140">548</cx:pt>
          <cx:pt idx="2141">66</cx:pt>
          <cx:pt idx="2142">807</cx:pt>
          <cx:pt idx="2143">16</cx:pt>
          <cx:pt idx="2144">1236</cx:pt>
          <cx:pt idx="2145">623</cx:pt>
          <cx:pt idx="2146">482</cx:pt>
          <cx:pt idx="2147">267</cx:pt>
          <cx:pt idx="2148">744</cx:pt>
          <cx:pt idx="2149">187</cx:pt>
          <cx:pt idx="2150">110</cx:pt>
          <cx:pt idx="2151">1098</cx:pt>
          <cx:pt idx="2152">66</cx:pt>
          <cx:pt idx="2153">55</cx:pt>
          <cx:pt idx="2154">838</cx:pt>
          <cx:pt idx="2155">281</cx:pt>
          <cx:pt idx="2156">612</cx:pt>
          <cx:pt idx="2157">27</cx:pt>
          <cx:pt idx="2158">604</cx:pt>
          <cx:pt idx="2159">371</cx:pt>
          <cx:pt idx="2160">123</cx:pt>
          <cx:pt idx="2161">1602</cx:pt>
          <cx:pt idx="2162">410</cx:pt>
          <cx:pt idx="2163">16</cx:pt>
          <cx:pt idx="2164">68</cx:pt>
          <cx:pt idx="2165">165</cx:pt>
          <cx:pt idx="2166">165</cx:pt>
          <cx:pt idx="2167">60</cx:pt>
          <cx:pt idx="2168">60</cx:pt>
          <cx:pt idx="2169">60</cx:pt>
          <cx:pt idx="2170">27</cx:pt>
          <cx:pt idx="2171">1070</cx:pt>
          <cx:pt idx="2172">420</cx:pt>
          <cx:pt idx="2173">220</cx:pt>
          <cx:pt idx="2174">143</cx:pt>
          <cx:pt idx="2175">151</cx:pt>
          <cx:pt idx="2176">151</cx:pt>
          <cx:pt idx="2177">110</cx:pt>
          <cx:pt idx="2178">61</cx:pt>
          <cx:pt idx="2179">27</cx:pt>
          <cx:pt idx="2180">436</cx:pt>
          <cx:pt idx="2181">620</cx:pt>
          <cx:pt idx="2182">1336</cx:pt>
          <cx:pt idx="2183">397</cx:pt>
          <cx:pt idx="2184">442</cx:pt>
          <cx:pt idx="2185">364</cx:pt>
          <cx:pt idx="2186">763</cx:pt>
          <cx:pt idx="2187">234</cx:pt>
          <cx:pt idx="2188">83</cx:pt>
          <cx:pt idx="2189">95</cx:pt>
          <cx:pt idx="2190">648</cx:pt>
          <cx:pt idx="2191">1175</cx:pt>
          <cx:pt idx="2192">482</cx:pt>
          <cx:pt idx="2193">612</cx:pt>
          <cx:pt idx="2194">16</cx:pt>
          <cx:pt idx="2195">333</cx:pt>
          <cx:pt idx="2196">333</cx:pt>
          <cx:pt idx="2197">670</cx:pt>
          <cx:pt idx="2198">680</cx:pt>
          <cx:pt idx="2199">183</cx:pt>
          <cx:pt idx="2200">507</cx:pt>
          <cx:pt idx="2201">111</cx:pt>
          <cx:pt idx="2202">60</cx:pt>
          <cx:pt idx="2203">366</cx:pt>
          <cx:pt idx="2204">366</cx:pt>
          <cx:pt idx="2205">437</cx:pt>
          <cx:pt idx="2206">540</cx:pt>
          <cx:pt idx="2207">830</cx:pt>
          <cx:pt idx="2208">44</cx:pt>
          <cx:pt idx="2209">193</cx:pt>
          <cx:pt idx="2210">1414</cx:pt>
          <cx:pt idx="2211">232</cx:pt>
          <cx:pt idx="2212">4</cx:pt>
          <cx:pt idx="2213">1498</cx:pt>
          <cx:pt idx="2214">1498</cx:pt>
          <cx:pt idx="2215">214</cx:pt>
          <cx:pt idx="2216">1</cx:pt>
          <cx:pt idx="2217">1</cx:pt>
          <cx:pt idx="2218">5</cx:pt>
          <cx:pt idx="2219">5</cx:pt>
          <cx:pt idx="2220">5</cx:pt>
          <cx:pt idx="2221">954</cx:pt>
          <cx:pt idx="2222">954</cx:pt>
          <cx:pt idx="2223">532</cx:pt>
          <cx:pt idx="2224">255</cx:pt>
          <cx:pt idx="2225">584</cx:pt>
          <cx:pt idx="2226">1277</cx:pt>
          <cx:pt idx="2227">735</cx:pt>
          <cx:pt idx="2228">789</cx:pt>
          <cx:pt idx="2229">584</cx:pt>
          <cx:pt idx="2230">1026</cx:pt>
          <cx:pt idx="2231">32</cx:pt>
          <cx:pt idx="2232">466</cx:pt>
          <cx:pt idx="2233">16</cx:pt>
          <cx:pt idx="2234">16</cx:pt>
          <cx:pt idx="2235">167</cx:pt>
          <cx:pt idx="2236">498</cx:pt>
          <cx:pt idx="2237">1337</cx:pt>
          <cx:pt idx="2238">1337</cx:pt>
          <cx:pt idx="2239">1337</cx:pt>
          <cx:pt idx="2240">1337</cx:pt>
          <cx:pt idx="2241">1337</cx:pt>
          <cx:pt idx="2242">60</cx:pt>
          <cx:pt idx="2243">71</cx:pt>
          <cx:pt idx="2244">44</cx:pt>
          <cx:pt idx="2245">422</cx:pt>
          <cx:pt idx="2246">244</cx:pt>
          <cx:pt idx="2247">244</cx:pt>
          <cx:pt idx="2248">11</cx:pt>
          <cx:pt idx="2249">11</cx:pt>
          <cx:pt idx="2250">365</cx:pt>
          <cx:pt idx="2251">365</cx:pt>
          <cx:pt idx="2252">104</cx:pt>
          <cx:pt idx="2253">369</cx:pt>
          <cx:pt idx="2254">27</cx:pt>
          <cx:pt idx="2255">176</cx:pt>
          <cx:pt idx="2256">116</cx:pt>
          <cx:pt idx="2257">366</cx:pt>
          <cx:pt idx="2258">366</cx:pt>
          <cx:pt idx="2259">303</cx:pt>
          <cx:pt idx="2260">1044</cx:pt>
          <cx:pt idx="2261">222</cx:pt>
          <cx:pt idx="2262">894</cx:pt>
          <cx:pt idx="2263">1031</cx:pt>
          <cx:pt idx="2264">117</cx:pt>
          <cx:pt idx="2265">176</cx:pt>
          <cx:pt idx="2266">1116</cx:pt>
          <cx:pt idx="2267">88</cx:pt>
          <cx:pt idx="2268">409</cx:pt>
          <cx:pt idx="2269">499</cx:pt>
          <cx:pt idx="2270">582</cx:pt>
          <cx:pt idx="2271">527</cx:pt>
          <cx:pt idx="2272">394</cx:pt>
          <cx:pt idx="2273">499</cx:pt>
          <cx:pt idx="2274">96</cx:pt>
          <cx:pt idx="2275">16</cx:pt>
          <cx:pt idx="2276">116</cx:pt>
          <cx:pt idx="2277">5</cx:pt>
          <cx:pt idx="2278">631</cx:pt>
          <cx:pt idx="2279">123</cx:pt>
          <cx:pt idx="2280">123</cx:pt>
          <cx:pt idx="2281">551</cx:pt>
          <cx:pt idx="2282">551</cx:pt>
          <cx:pt idx="2283">460</cx:pt>
          <cx:pt idx="2284">460</cx:pt>
          <cx:pt idx="2285">863</cx:pt>
          <cx:pt idx="2286">425</cx:pt>
          <cx:pt idx="2287">16</cx:pt>
          <cx:pt idx="2288">271</cx:pt>
          <cx:pt idx="2289">271</cx:pt>
          <cx:pt idx="2290">5</cx:pt>
          <cx:pt idx="2291">5</cx:pt>
          <cx:pt idx="2292">71</cx:pt>
          <cx:pt idx="2293">88</cx:pt>
          <cx:pt idx="2294">193</cx:pt>
          <cx:pt idx="2295">27</cx:pt>
          <cx:pt idx="2296">294</cx:pt>
          <cx:pt idx="2297">718</cx:pt>
          <cx:pt idx="2298">27</cx:pt>
          <cx:pt idx="2299">44</cx:pt>
          <cx:pt idx="2300">331</cx:pt>
          <cx:pt idx="2301">88</cx:pt>
          <cx:pt idx="2302">476</cx:pt>
          <cx:pt idx="2303">1160</cx:pt>
          <cx:pt idx="2304">1160</cx:pt>
          <cx:pt idx="2305">325</cx:pt>
          <cx:pt idx="2306">66</cx:pt>
          <cx:pt idx="2307">353</cx:pt>
          <cx:pt idx="2308">394</cx:pt>
          <cx:pt idx="2309">394</cx:pt>
          <cx:pt idx="2310">262</cx:pt>
          <cx:pt idx="2311">262</cx:pt>
          <cx:pt idx="2312">872</cx:pt>
          <cx:pt idx="2313">88</cx:pt>
          <cx:pt idx="2314">777</cx:pt>
          <cx:pt idx="2315">664</cx:pt>
          <cx:pt idx="2316">664</cx:pt>
          <cx:pt idx="2317">60</cx:pt>
          <cx:pt idx="2318">806</cx:pt>
          <cx:pt idx="2319">806</cx:pt>
          <cx:pt idx="2320">44</cx:pt>
          <cx:pt idx="2321">399</cx:pt>
          <cx:pt idx="2322">204</cx:pt>
          <cx:pt idx="2323">874</cx:pt>
          <cx:pt idx="2324">71</cx:pt>
          <cx:pt idx="2325">297</cx:pt>
          <cx:pt idx="2326">60</cx:pt>
          <cx:pt idx="2327">132</cx:pt>
          <cx:pt idx="2328">452</cx:pt>
          <cx:pt idx="2329">176</cx:pt>
          <cx:pt idx="2330">27</cx:pt>
          <cx:pt idx="2331">430</cx:pt>
          <cx:pt idx="2332">405</cx:pt>
          <cx:pt idx="2333">369</cx:pt>
          <cx:pt idx="2334">258</cx:pt>
          <cx:pt idx="2335">94</cx:pt>
          <cx:pt idx="2336">763</cx:pt>
          <cx:pt idx="2337">258</cx:pt>
          <cx:pt idx="2338">604</cx:pt>
          <cx:pt idx="2339">22</cx:pt>
          <cx:pt idx="2340">39</cx:pt>
          <cx:pt idx="2341">116</cx:pt>
          <cx:pt idx="2342">116</cx:pt>
          <cx:pt idx="2343">857</cx:pt>
          <cx:pt idx="2344">292</cx:pt>
          <cx:pt idx="2345">970</cx:pt>
          <cx:pt idx="2346">16</cx:pt>
          <cx:pt idx="2347">16</cx:pt>
          <cx:pt idx="2348">571</cx:pt>
          <cx:pt idx="2349">1005</cx:pt>
          <cx:pt idx="2350">234</cx:pt>
          <cx:pt idx="2351">369</cx:pt>
          <cx:pt idx="2352">11</cx:pt>
          <cx:pt idx="2353">615</cx:pt>
          <cx:pt idx="2354">615</cx:pt>
          <cx:pt idx="2355">416</cx:pt>
          <cx:pt idx="2356">1026</cx:pt>
          <cx:pt idx="2357">571</cx:pt>
          <cx:pt idx="2358">685</cx:pt>
          <cx:pt idx="2359">700</cx:pt>
          <cx:pt idx="2360">321</cx:pt>
          <cx:pt idx="2361">1304</cx:pt>
          <cx:pt idx="2362">673</cx:pt>
          <cx:pt idx="2363">235</cx:pt>
          <cx:pt idx="2364">16</cx:pt>
          <cx:pt idx="2365">16</cx:pt>
          <cx:pt idx="2366">72</cx:pt>
          <cx:pt idx="2367">802</cx:pt>
          <cx:pt idx="2368">255</cx:pt>
          <cx:pt idx="2369">1453</cx:pt>
          <cx:pt idx="2370">104</cx:pt>
          <cx:pt idx="2371">524</cx:pt>
          <cx:pt idx="2372">275</cx:pt>
          <cx:pt idx="2373">143</cx:pt>
          <cx:pt idx="2374">1249</cx:pt>
          <cx:pt idx="2375">601</cx:pt>
          <cx:pt idx="2376">601</cx:pt>
          <cx:pt idx="2377">1159</cx:pt>
          <cx:pt idx="2378">667</cx:pt>
          <cx:pt idx="2379">66</cx:pt>
          <cx:pt idx="2380">66</cx:pt>
          <cx:pt idx="2381">910</cx:pt>
          <cx:pt idx="2382">11</cx:pt>
          <cx:pt idx="2383">292</cx:pt>
          <cx:pt idx="2384">237</cx:pt>
          <cx:pt idx="2385">399</cx:pt>
          <cx:pt idx="2386">193</cx:pt>
          <cx:pt idx="2387">16</cx:pt>
          <cx:pt idx="2388">540</cx:pt>
          <cx:pt idx="2389">193</cx:pt>
          <cx:pt idx="2390">543</cx:pt>
          <cx:pt idx="2391">543</cx:pt>
          <cx:pt idx="2392">744</cx:pt>
          <cx:pt idx="2393">812</cx:pt>
          <cx:pt idx="2394">432</cx:pt>
          <cx:pt idx="2395">576</cx:pt>
          <cx:pt idx="2396">7</cx:pt>
          <cx:pt idx="2397">342</cx:pt>
          <cx:pt idx="2398">633</cx:pt>
          <cx:pt idx="2399">532</cx:pt>
          <cx:pt idx="2400">488</cx:pt>
          <cx:pt idx="2401">676</cx:pt>
          <cx:pt idx="2402">1172</cx:pt>
          <cx:pt idx="2403">222</cx:pt>
          <cx:pt idx="2404">22</cx:pt>
          <cx:pt idx="2405">1658</cx:pt>
          <cx:pt idx="2406">71</cx:pt>
          <cx:pt idx="2407">216</cx:pt>
          <cx:pt idx="2408">404</cx:pt>
          <cx:pt idx="2409">674</cx:pt>
          <cx:pt idx="2410">592</cx:pt>
          <cx:pt idx="2411">568</cx:pt>
          <cx:pt idx="2412">411</cx:pt>
          <cx:pt idx="2413">565</cx:pt>
          <cx:pt idx="2414">270</cx:pt>
          <cx:pt idx="2415">718</cx:pt>
          <cx:pt idx="2416">718</cx:pt>
          <cx:pt idx="2417">524</cx:pt>
          <cx:pt idx="2418">443</cx:pt>
          <cx:pt idx="2419">50</cx:pt>
          <cx:pt idx="2420">645</cx:pt>
          <cx:pt idx="2421">27</cx:pt>
          <cx:pt idx="2422">286</cx:pt>
          <cx:pt idx="2423">371</cx:pt>
          <cx:pt idx="2424">16</cx:pt>
          <cx:pt idx="2425">1414</cx:pt>
          <cx:pt idx="2426">27</cx:pt>
          <cx:pt idx="2427">132</cx:pt>
          <cx:pt idx="2428">890</cx:pt>
          <cx:pt idx="2429">890</cx:pt>
          <cx:pt idx="2430">44</cx:pt>
          <cx:pt idx="2431">44</cx:pt>
          <cx:pt idx="2432">27</cx:pt>
          <cx:pt idx="2433">1176</cx:pt>
          <cx:pt idx="2434">805</cx:pt>
          <cx:pt idx="2435">684</cx:pt>
          <cx:pt idx="2436">1525</cx:pt>
          <cx:pt idx="2437">1525</cx:pt>
          <cx:pt idx="2438">825</cx:pt>
          <cx:pt idx="2439">111</cx:pt>
          <cx:pt idx="2440">111</cx:pt>
          <cx:pt idx="2441">27</cx:pt>
          <cx:pt idx="2442">27</cx:pt>
          <cx:pt idx="2443">350</cx:pt>
          <cx:pt idx="2444">133</cx:pt>
          <cx:pt idx="2445">885</cx:pt>
          <cx:pt idx="2446">607</cx:pt>
          <cx:pt idx="2447">607</cx:pt>
          <cx:pt idx="2448">353</cx:pt>
          <cx:pt idx="2449">698</cx:pt>
          <cx:pt idx="2450">100</cx:pt>
          <cx:pt idx="2451">132</cx:pt>
          <cx:pt idx="2452">807</cx:pt>
          <cx:pt idx="2453">262</cx:pt>
          <cx:pt idx="2454">674</cx:pt>
          <cx:pt idx="2455">122</cx:pt>
          <cx:pt idx="2456">309</cx:pt>
          <cx:pt idx="2457">55</cx:pt>
          <cx:pt idx="2458">189</cx:pt>
          <cx:pt idx="2459">893</cx:pt>
          <cx:pt idx="2460">16</cx:pt>
          <cx:pt idx="2461">833</cx:pt>
          <cx:pt idx="2462">193</cx:pt>
          <cx:pt idx="2463">1406</cx:pt>
          <cx:pt idx="2464">507</cx:pt>
          <cx:pt idx="2465">139</cx:pt>
          <cx:pt idx="2466">674</cx:pt>
          <cx:pt idx="2467">66</cx:pt>
          <cx:pt idx="2468">692</cx:pt>
          <cx:pt idx="2469">319</cx:pt>
          <cx:pt idx="2470">728</cx:pt>
          <cx:pt idx="2471">877</cx:pt>
          <cx:pt idx="2472">769</cx:pt>
          <cx:pt idx="2473">2</cx:pt>
          <cx:pt idx="2474">1630</cx:pt>
          <cx:pt idx="2475">1630</cx:pt>
          <cx:pt idx="2476">1275</cx:pt>
          <cx:pt idx="2477">19</cx:pt>
          <cx:pt idx="2478">496</cx:pt>
          <cx:pt idx="2479">935</cx:pt>
          <cx:pt idx="2480">44</cx:pt>
          <cx:pt idx="2481">66</cx:pt>
          <cx:pt idx="2482">159</cx:pt>
          <cx:pt idx="2483">604</cx:pt>
          <cx:pt idx="2484">718</cx:pt>
          <cx:pt idx="2485">371</cx:pt>
          <cx:pt idx="2486">779</cx:pt>
          <cx:pt idx="2487">27</cx:pt>
          <cx:pt idx="2488">98</cx:pt>
          <cx:pt idx="2489">121</cx:pt>
          <cx:pt idx="2490">209</cx:pt>
          <cx:pt idx="2491">325</cx:pt>
          <cx:pt idx="2492">162</cx:pt>
          <cx:pt idx="2493">432</cx:pt>
          <cx:pt idx="2494">468</cx:pt>
          <cx:pt idx="2495">754</cx:pt>
          <cx:pt idx="2496">57</cx:pt>
          <cx:pt idx="2497">237</cx:pt>
          <cx:pt idx="2498">60</cx:pt>
          <cx:pt idx="2499">60</cx:pt>
          <cx:pt idx="2500">627</cx:pt>
          <cx:pt idx="2501">176</cx:pt>
          <cx:pt idx="2502">222</cx:pt>
          <cx:pt idx="2503">659</cx:pt>
          <cx:pt idx="2504">761</cx:pt>
          <cx:pt idx="2505">761</cx:pt>
          <cx:pt idx="2506">836</cx:pt>
          <cx:pt idx="2507">566</cx:pt>
          <cx:pt idx="2508">176</cx:pt>
          <cx:pt idx="2509">226</cx:pt>
          <cx:pt idx="2510">756</cx:pt>
          <cx:pt idx="2511">215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zh-CN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2~3</a:t>
            </a:r>
            <a:r>
              <a:rPr lang="zh-CN" altLang="en-US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等线" panose="02010600030101010101" pitchFamily="2" charset="-122"/>
              </a:rPr>
              <a:t>景最大面积图像组合对应时间跨度分布</a:t>
            </a:r>
          </a:p>
        </cx:rich>
      </cx:tx>
    </cx:title>
    <cx:plotArea>
      <cx:plotAreaRegion>
        <cx:series layoutId="clusteredColumn" uniqueId="{6F812899-E976-4D41-8AA3-72CBA095FB8B}">
          <cx:tx>
            <cx:txData>
              <cx:f>assessment!$D$1</cx:f>
              <cx:v>Time Range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7FE9E-FA52-41B3-AAE6-D92540137702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2E7F9-5AFC-4A50-95B0-2C0A71D7C6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09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2E7F9-5AFC-4A50-95B0-2C0A71D7C6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5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https://ode.rsl.wustl.edu/mars/pagehelp/Content/Missions_Instruments/Mars%20Reconnaissance%20Orbiter/CRISM/CRISM%20Product%20Primer/CRISM%20MTRDR.htm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2E7F9-5AFC-4A50-95B0-2C0A71D7C6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77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B83C4-321E-4497-883A-6C49B396C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9AE5FC-C24E-4C39-BD3A-EC2D879A9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D6220-3930-4711-896B-FC8C8344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5EA211-9DE8-418F-BDFD-AED394E1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4B2684-86D2-4397-8031-44895A9B1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89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75A4D-43B7-4FAB-9246-447C0A4A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20697C-79D8-4CB6-AE59-E3C93CBA4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558E6-F017-429F-9539-7913FBF6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8D0FA-43B6-4D5C-A016-6C040126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34297-39D1-4141-B20F-BD592037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6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F3B545-9271-4326-AEA1-B47F82A18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A0A475-D550-42EF-92B2-0EC012EFA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CAD7B0-2BC6-47D2-B8DD-8C7E8A72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3B1D2-11AF-4840-BC21-49E92A74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BDC22-F54C-43BF-AD99-3DA1549A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2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AF492-9953-4A70-98B7-7A477055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14FE6-08D4-43BB-9210-B2DAB115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489E3D-8DDF-4191-989E-594888C9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FB516C-305C-46F2-A870-BDF7EAC44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7F852-FA9F-48F4-AA15-49545655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4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31E38-FE83-48F0-ABC2-FE45C491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DC9CFE-5D32-49E2-9B42-EA304077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785F8-7D4E-426D-A311-B695FB4F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7B1CAE-F0DD-4D92-A324-CC298CC0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A1E452-5739-4A85-881E-7DC44FE9B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2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3EF27-FA51-45CA-BECD-7EDB59C8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F5E06-5BD9-44EA-8936-B8AC267F4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5C8D5C-3954-46E5-9583-0FB9A95D2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E8152A-109F-47FB-8A2D-55977F5F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2CA60F-ACE0-4297-BDA8-28529E38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98DA99-33E2-47A7-841E-E8C6341E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13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A676A-EBCA-4808-BE25-2C49D52B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E3DDE5-E671-4074-8C29-87428B0B0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30763-32BE-4CBB-9B65-7819F41EF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399A10-5ED5-466C-A3C4-6F2876399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52E0CD-BFE3-45E9-B6D6-B380955C9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C19235-A635-49BB-BFF7-DC36C9D06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06D929-791E-44D5-A27E-7B440E18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F487F5-F143-4223-B866-84E5BE4B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40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37D39-AB0E-4DDE-8019-8C3AEF9C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055A75-9D53-4585-9321-F805B7F6E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F2F693-7E6B-4849-B907-5DC2EFF4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E047F4-DFDD-47F5-9091-66CBCF72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70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B0C178-F8BB-4D02-A3C5-F507BDB7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A2434F-5E98-48FF-8E15-76A0EDDE4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50BF8D-1EC5-421A-9C2C-0743E499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03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4CBF0-3179-4ACD-9FDD-410D9842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5A6FE-0ADF-488C-9494-F7A2AC86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4A04B1-3B5D-4F36-B2F6-149AE6DD5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2C4F26-1FA1-468C-A3EF-D658AECF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369A65-ACF7-4F59-BF19-12BB3FF9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CD0BF2-7819-48A3-8922-2D12B0A4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84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53019-7528-488C-BBD3-E124B938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B99222-AB0D-4235-9107-F1CAF5569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A57BCA-41C4-4454-B798-F29FB7426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1D572D-64A7-4F81-830A-274F120B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3217E4-465C-48F0-9F30-7ACDBF91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3656B5-B46C-49D2-89C0-0451CD7D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70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B207C0-8D38-4B0C-B86F-80106F343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EDDBC1-0490-44D9-891C-CED0FCD1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398D8F-5FD7-458B-A5C1-3DF454C2D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67C07-E79C-4C56-87EB-B44CDE8024F4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D62169-984D-4FD9-9BAE-F65EE7D4A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25C8E8-DEC0-41F6-B18A-2F1752C9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6D45-F681-42C5-84FD-FED7813F2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80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4/relationships/chartEx" Target="../charts/chartEx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3D98F9-0362-4D68-B7ED-E75DFA24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B1977C-2273-4DF9-9922-D0B81FE4B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数据选择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研究区分析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后续工作</a:t>
            </a:r>
          </a:p>
        </p:txBody>
      </p:sp>
      <p:pic>
        <p:nvPicPr>
          <p:cNvPr id="1026" name="Picture 2" descr="https://www.nasa.gov/wp-content/uploads/2023/04/3-pia22727-colorful-impact-already-in-pj.jpg">
            <a:extLst>
              <a:ext uri="{FF2B5EF4-FFF2-40B4-BE49-F238E27FC236}">
                <a16:creationId xmlns:a16="http://schemas.microsoft.com/office/drawing/2014/main" id="{5BB4FA5A-8863-44AD-BEEE-AC2A5F73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0" y="2790"/>
            <a:ext cx="7197970" cy="685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1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FA1DA-E58B-423D-8113-0A1E858A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88719-135E-4906-BB78-3BE96717B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1.MTRDR</a:t>
            </a:r>
            <a:r>
              <a:rPr lang="zh-CN" altLang="en-US" dirty="0"/>
              <a:t>（</a:t>
            </a:r>
            <a:r>
              <a:rPr lang="en-US" altLang="zh-CN" dirty="0"/>
              <a:t>10,495 Views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时间跨度：</a:t>
            </a:r>
            <a:r>
              <a:rPr lang="en-US" altLang="zh-CN" dirty="0"/>
              <a:t>2006/9~2012/5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966D79-6A62-42C4-B49E-209E8F7D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477" y="1211694"/>
            <a:ext cx="6616301" cy="45736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8E6760-AF33-4545-9BA0-3C108D65E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2" t="8648" r="6609" b="10850"/>
          <a:stretch/>
        </p:blipFill>
        <p:spPr>
          <a:xfrm>
            <a:off x="548078" y="3149291"/>
            <a:ext cx="5008660" cy="24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651D9-EFD0-49A2-8B66-EA59A116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数据类型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1E1AC-BED8-4058-AF3C-04218482D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2.TRDR(2,160,634 Views)</a:t>
            </a:r>
            <a:r>
              <a:rPr lang="zh-CN" altLang="en-US" dirty="0"/>
              <a:t>（时间跨度：</a:t>
            </a:r>
            <a:r>
              <a:rPr lang="en-US" altLang="zh-CN" dirty="0"/>
              <a:t>2007/5~2022/5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没有地图投影校正</a:t>
            </a:r>
            <a:endParaRPr lang="en-US" altLang="zh-CN" dirty="0"/>
          </a:p>
          <a:p>
            <a:r>
              <a:rPr lang="zh-CN" altLang="en-US" dirty="0"/>
              <a:t>之前（</a:t>
            </a:r>
            <a:r>
              <a:rPr lang="en-US" altLang="zh-CN" dirty="0"/>
              <a:t>2023/5</a:t>
            </a:r>
            <a:r>
              <a:rPr lang="zh-CN" altLang="en-US" dirty="0"/>
              <a:t>）做出来飘的成果就是</a:t>
            </a:r>
            <a:r>
              <a:rPr lang="en-US" altLang="zh-CN" dirty="0"/>
              <a:t>TRDR</a:t>
            </a:r>
            <a:r>
              <a:rPr lang="zh-CN" altLang="en-US" dirty="0"/>
              <a:t>做的，也就是说要用需要自己做</a:t>
            </a:r>
            <a:r>
              <a:rPr lang="en-US" altLang="zh-CN" dirty="0"/>
              <a:t>Map Projection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FADEF7-B1F4-4513-8AF2-FBF32D22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93" y="3647088"/>
            <a:ext cx="5579813" cy="31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03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7695C-9988-4B92-8969-DC45C466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研究区分析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255C6-1AD8-49B4-B2D9-20A504C02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对象：</a:t>
            </a:r>
            <a:r>
              <a:rPr lang="en-US" altLang="zh-CN" dirty="0"/>
              <a:t> MTRDR</a:t>
            </a:r>
            <a:r>
              <a:rPr lang="zh-CN" altLang="en-US" dirty="0"/>
              <a:t>（</a:t>
            </a:r>
            <a:r>
              <a:rPr lang="en-US" altLang="zh-CN" dirty="0"/>
              <a:t>10,495 Views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方法：</a:t>
            </a:r>
            <a:br>
              <a:rPr lang="en-US" altLang="zh-CN" dirty="0"/>
            </a:br>
            <a:r>
              <a:rPr lang="en-US" altLang="zh-CN" dirty="0"/>
              <a:t>1.</a:t>
            </a:r>
            <a:r>
              <a:rPr lang="zh-CN" altLang="en-US" dirty="0"/>
              <a:t>计算</a:t>
            </a:r>
            <a:r>
              <a:rPr lang="en-US" altLang="zh-CN" dirty="0" err="1"/>
              <a:t>shp</a:t>
            </a:r>
            <a:r>
              <a:rPr lang="zh-CN" altLang="en-US" dirty="0"/>
              <a:t>中多边形重叠景数（</a:t>
            </a:r>
            <a:r>
              <a:rPr lang="en-US" altLang="zh-CN" dirty="0"/>
              <a:t>Mars 2000 Sphere</a:t>
            </a:r>
            <a:r>
              <a:rPr lang="zh-CN" altLang="en-US" dirty="0"/>
              <a:t>坐标的投影转换，这个是完全球体坐标，需要转换为等面积投影才能算面积）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2.</a:t>
            </a:r>
            <a:r>
              <a:rPr lang="zh-CN" altLang="en-US" dirty="0"/>
              <a:t>寻找</a:t>
            </a:r>
            <a:r>
              <a:rPr lang="en-US" altLang="zh-CN" dirty="0"/>
              <a:t>2~3</a:t>
            </a:r>
            <a:r>
              <a:rPr lang="zh-CN" altLang="en-US" dirty="0"/>
              <a:t>景组合重叠下的最大重叠区，同时记录该组最大的时间跨度</a:t>
            </a:r>
            <a:br>
              <a:rPr lang="en-US" altLang="zh-CN" dirty="0"/>
            </a:br>
            <a:r>
              <a:rPr lang="zh-CN" altLang="en-US" dirty="0"/>
              <a:t>（需要进行组合计算，对于在极区有大量多边形相交的情况来说不是好事情，全组合计算不仅量大，而且可能交到最后没有重叠区，需要慎重选择</a:t>
            </a:r>
            <a:r>
              <a:rPr lang="en-US" altLang="zh-CN" dirty="0"/>
              <a:t>——</a:t>
            </a:r>
            <a:r>
              <a:rPr lang="zh-CN" altLang="en-US"/>
              <a:t>但是观测次数越多越好，需要权衡）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8530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10F09-CD4F-4E8F-B641-63816FF80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研究区分析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E26BED6E-D813-428A-8CA4-6421DE03EFC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13840817"/>
                  </p:ext>
                </p:extLst>
              </p:nvPr>
            </p:nvGraphicFramePr>
            <p:xfrm>
              <a:off x="838200" y="1825624"/>
              <a:ext cx="5257800" cy="435536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内容占位符 3">
                <a:extLst>
                  <a:ext uri="{FF2B5EF4-FFF2-40B4-BE49-F238E27FC236}">
                    <a16:creationId xmlns:a16="http://schemas.microsoft.com/office/drawing/2014/main" id="{E26BED6E-D813-428A-8CA4-6421DE03EF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825624"/>
                <a:ext cx="5257800" cy="4355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图表 4">
                <a:extLst>
                  <a:ext uri="{FF2B5EF4-FFF2-40B4-BE49-F238E27FC236}">
                    <a16:creationId xmlns:a16="http://schemas.microsoft.com/office/drawing/2014/main" id="{53F0B286-378D-4BF3-8773-76CE35C3DC7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84112229"/>
                  </p:ext>
                </p:extLst>
              </p:nvPr>
            </p:nvGraphicFramePr>
            <p:xfrm>
              <a:off x="6096000" y="1825624"/>
              <a:ext cx="5257800" cy="395092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" name="图表 4">
                <a:extLst>
                  <a:ext uri="{FF2B5EF4-FFF2-40B4-BE49-F238E27FC236}">
                    <a16:creationId xmlns:a16="http://schemas.microsoft.com/office/drawing/2014/main" id="{53F0B286-378D-4BF3-8773-76CE35C3D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1825624"/>
                <a:ext cx="5257800" cy="3950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71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8755B-6B10-4167-91FB-81CD5DF0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研究区分析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2B18AD-D57D-40BE-BCB0-2832F6ABC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0"/>
            <a:ext cx="6858000" cy="6858000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D1C2D31-5525-4289-A606-3E06ED9D636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402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注意：</a:t>
            </a:r>
            <a:endParaRPr lang="en-US" altLang="zh-CN" dirty="0"/>
          </a:p>
          <a:p>
            <a:r>
              <a:rPr lang="en-US" altLang="zh-CN" dirty="0"/>
              <a:t>1.View Num</a:t>
            </a:r>
            <a:r>
              <a:rPr lang="zh-CN" altLang="en-US" dirty="0"/>
              <a:t>记录的是“一沓”有相互重叠的多边形，这并不意味着所有多边形之间都有相交区域</a:t>
            </a:r>
            <a:endParaRPr lang="en-US" altLang="zh-CN" dirty="0"/>
          </a:p>
          <a:p>
            <a:r>
              <a:rPr lang="en-US" altLang="zh-CN" dirty="0"/>
              <a:t>2.Area</a:t>
            </a:r>
            <a:r>
              <a:rPr lang="zh-CN" altLang="en-US" dirty="0"/>
              <a:t>和</a:t>
            </a:r>
            <a:r>
              <a:rPr lang="en-US" altLang="zh-CN" dirty="0"/>
              <a:t>Time Span</a:t>
            </a:r>
            <a:r>
              <a:rPr lang="zh-CN" altLang="en-US" dirty="0"/>
              <a:t>都是计算的</a:t>
            </a:r>
            <a:r>
              <a:rPr lang="en-US" altLang="zh-CN" dirty="0"/>
              <a:t>2~3</a:t>
            </a:r>
            <a:r>
              <a:rPr lang="zh-CN" altLang="en-US" dirty="0"/>
              <a:t>景情况的最大重叠区域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50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2AA69-D07B-464A-BE8F-8EEE5047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后续工作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600E4-B1C0-40A5-84C1-29AE527EE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数据下载：</a:t>
            </a:r>
            <a:r>
              <a:rPr lang="en-US" altLang="zh-CN" dirty="0"/>
              <a:t>https://pds-geosciences.wustl.edu/mro/mro-m-crism-5-rdr-mptargeted-v1/mrocr_4001/mtrdr/ 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空间精度：没有区分全分辨率（</a:t>
            </a:r>
            <a:r>
              <a:rPr lang="en-US" altLang="zh-CN" dirty="0"/>
              <a:t>FRT</a:t>
            </a:r>
            <a:r>
              <a:rPr lang="zh-CN" altLang="en-US" dirty="0"/>
              <a:t>）与半分辨率（</a:t>
            </a:r>
            <a:r>
              <a:rPr lang="en-US" altLang="zh-CN" dirty="0"/>
              <a:t>HRT</a:t>
            </a:r>
            <a:r>
              <a:rPr lang="zh-CN" altLang="en-US" dirty="0"/>
              <a:t>）的情况，实际情况应尽可能使用</a:t>
            </a:r>
            <a:r>
              <a:rPr lang="en-US" altLang="zh-CN" dirty="0"/>
              <a:t>FRT</a:t>
            </a:r>
            <a:r>
              <a:rPr lang="zh-CN" altLang="en-US" dirty="0"/>
              <a:t>进行分析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时间精度：也需要以观测时间节点为对象的指标，地质事件的话以日为单位应该</a:t>
            </a:r>
            <a:r>
              <a:rPr lang="zh-CN" altLang="en-US"/>
              <a:t>刚刚好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产品质量：原始的</a:t>
            </a:r>
            <a:r>
              <a:rPr lang="en-US" altLang="zh-CN" dirty="0"/>
              <a:t>I/F</a:t>
            </a:r>
            <a:r>
              <a:rPr lang="zh-CN" altLang="en-US" dirty="0"/>
              <a:t>图像以及经过处理的矿物指数产品均在数据中，但是他们的数据也存在条带情况，准确说是有些有，有些没有。</a:t>
            </a:r>
          </a:p>
        </p:txBody>
      </p:sp>
    </p:spTree>
    <p:extLst>
      <p:ext uri="{BB962C8B-B14F-4D97-AF65-F5344CB8AC3E}">
        <p14:creationId xmlns:p14="http://schemas.microsoft.com/office/powerpoint/2010/main" val="1553505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C7CB0-64E5-4DE8-A97B-CF08144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 dirty="0"/>
              <a:t>后续工作</a:t>
            </a:r>
          </a:p>
        </p:txBody>
      </p:sp>
      <p:pic>
        <p:nvPicPr>
          <p:cNvPr id="1026" name="Picture 2" descr="https://ode.rsl.wustl.edu/mars/pagehelp/Content/Resources/Images/embim23.png">
            <a:extLst>
              <a:ext uri="{FF2B5EF4-FFF2-40B4-BE49-F238E27FC236}">
                <a16:creationId xmlns:a16="http://schemas.microsoft.com/office/drawing/2014/main" id="{565647DF-8961-4952-B57E-2A2783B1BD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04" y="1825625"/>
            <a:ext cx="58803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BD7FBE-5C3F-402F-A0C4-413E572E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后续工作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A294DB-55F6-4DEF-9165-774601AAD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	I/F             			     </a:t>
            </a:r>
            <a:r>
              <a:rPr lang="en-US" altLang="zh-CN" dirty="0" err="1"/>
              <a:t>su</a:t>
            </a:r>
            <a:r>
              <a:rPr lang="en-US" altLang="zh-CN" dirty="0"/>
              <a:t>				          </a:t>
            </a:r>
            <a:r>
              <a:rPr lang="en-US" altLang="zh-CN" dirty="0" err="1"/>
              <a:t>sr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9AE7E5-1A85-4B95-9E2E-E684AEA5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8" y="2359555"/>
            <a:ext cx="3831009" cy="38174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448176-9BED-431A-B974-2D738CAE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762" y="2359555"/>
            <a:ext cx="3831009" cy="38037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1C035D-51D6-40E0-B594-8C12110D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76" y="2375471"/>
            <a:ext cx="6228357" cy="38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88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452</Words>
  <Application>Microsoft Office PowerPoint</Application>
  <PresentationFormat>宽屏</PresentationFormat>
  <Paragraphs>32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Calibri</vt:lpstr>
      <vt:lpstr>Office 主题​​</vt:lpstr>
      <vt:lpstr>提纲</vt:lpstr>
      <vt:lpstr>1.数据类型</vt:lpstr>
      <vt:lpstr>1.数据类型</vt:lpstr>
      <vt:lpstr>2.研究区分析</vt:lpstr>
      <vt:lpstr>2.研究区分析</vt:lpstr>
      <vt:lpstr>2.研究区分析</vt:lpstr>
      <vt:lpstr>3.后续工作</vt:lpstr>
      <vt:lpstr>3.后续工作</vt:lpstr>
      <vt:lpstr>3.后续工作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提纲</dc:title>
  <dc:creator>Pathfinder</dc:creator>
  <cp:lastModifiedBy>Pathfinder</cp:lastModifiedBy>
  <cp:revision>82</cp:revision>
  <dcterms:created xsi:type="dcterms:W3CDTF">2024-12-03T08:03:07Z</dcterms:created>
  <dcterms:modified xsi:type="dcterms:W3CDTF">2024-12-03T09:44:14Z</dcterms:modified>
</cp:coreProperties>
</file>